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7560000" cx="10692000"/>
  <p:notesSz cx="7560000" cy="10692000"/>
  <p:embeddedFontLst>
    <p:embeddedFont>
      <p:font typeface="Droid Sans"/>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A2B48A57-AB2C-4A7A-A767-9F2DFADD6DDD}">
  <a:tblStyle styleId="{A2B48A57-AB2C-4A7A-A767-9F2DFADD6DDD}"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DroidSans-bold.fntdata"/><Relationship Id="rId16" Type="http://schemas.openxmlformats.org/officeDocument/2006/relationships/font" Target="fonts/DroidSans-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txBox="1"/>
          <p:nvPr>
            <p:ph idx="1" type="body"/>
          </p:nvPr>
        </p:nvSpPr>
        <p:spPr>
          <a:xfrm>
            <a:off x="2286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228600" y="4343400"/>
            <a:ext cx="5486399" cy="4114800"/>
          </a:xfrm>
          <a:prstGeom prst="rect">
            <a:avLst/>
          </a:prstGeom>
          <a:noFill/>
          <a:ln>
            <a:noFill/>
          </a:ln>
        </p:spPr>
        <p:txBody>
          <a:bodyPr anchorCtr="0" anchor="ctr" bIns="91500" lIns="91500" rIns="91500" tIns="91500">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txBox="1"/>
          <p:nvPr>
            <p:ph idx="1" type="body"/>
          </p:nvPr>
        </p:nvSpPr>
        <p:spPr>
          <a:xfrm>
            <a:off x="228600" y="4343400"/>
            <a:ext cx="5486400"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txBox="1"/>
          <p:nvPr>
            <p:ph idx="1" type="body"/>
          </p:nvPr>
        </p:nvSpPr>
        <p:spPr>
          <a:xfrm>
            <a:off x="2286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txBox="1"/>
          <p:nvPr>
            <p:ph idx="1" type="body"/>
          </p:nvPr>
        </p:nvSpPr>
        <p:spPr>
          <a:xfrm>
            <a:off x="2286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txBox="1"/>
          <p:nvPr>
            <p:ph idx="1" type="body"/>
          </p:nvPr>
        </p:nvSpPr>
        <p:spPr>
          <a:xfrm>
            <a:off x="2286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2286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txBox="1"/>
          <p:nvPr>
            <p:ph idx="1" type="body"/>
          </p:nvPr>
        </p:nvSpPr>
        <p:spPr>
          <a:xfrm>
            <a:off x="228600" y="4343400"/>
            <a:ext cx="5486400"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txBox="1"/>
          <p:nvPr>
            <p:ph idx="1" type="body"/>
          </p:nvPr>
        </p:nvSpPr>
        <p:spPr>
          <a:xfrm>
            <a:off x="228600" y="4343400"/>
            <a:ext cx="5486400"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txBox="1"/>
          <p:nvPr>
            <p:ph idx="1" type="body"/>
          </p:nvPr>
        </p:nvSpPr>
        <p:spPr>
          <a:xfrm>
            <a:off x="2286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txBox="1"/>
          <p:nvPr>
            <p:ph type="ctrTitle"/>
          </p:nvPr>
        </p:nvSpPr>
        <p:spPr>
          <a:xfrm>
            <a:off x="364477" y="1094388"/>
            <a:ext cx="9963000" cy="3016800"/>
          </a:xfrm>
          <a:prstGeom prst="rect">
            <a:avLst/>
          </a:prstGeom>
        </p:spPr>
        <p:txBody>
          <a:bodyPr anchorCtr="0" anchor="b" bIns="116050" lIns="116050" rIns="116050" tIns="116050"/>
          <a:lstStyle>
            <a:lvl1pPr lvl="0" algn="ctr">
              <a:spcBef>
                <a:spcPts val="0"/>
              </a:spcBef>
              <a:buClr>
                <a:srgbClr val="484848"/>
              </a:buClr>
              <a:buSzPct val="100000"/>
              <a:buFont typeface="Droid Sans"/>
              <a:defRPr sz="6600">
                <a:solidFill>
                  <a:srgbClr val="484848"/>
                </a:solidFill>
                <a:latin typeface="Droid Sans"/>
                <a:ea typeface="Droid Sans"/>
                <a:cs typeface="Droid Sans"/>
                <a:sym typeface="Droid Sans"/>
              </a:defRPr>
            </a:lvl1pPr>
            <a:lvl2pPr lvl="1" algn="ctr">
              <a:spcBef>
                <a:spcPts val="0"/>
              </a:spcBef>
              <a:buClr>
                <a:srgbClr val="484848"/>
              </a:buClr>
              <a:buSzPct val="100000"/>
              <a:buFont typeface="Droid Sans"/>
              <a:defRPr sz="6600">
                <a:solidFill>
                  <a:srgbClr val="484848"/>
                </a:solidFill>
                <a:latin typeface="Droid Sans"/>
                <a:ea typeface="Droid Sans"/>
                <a:cs typeface="Droid Sans"/>
                <a:sym typeface="Droid Sans"/>
              </a:defRPr>
            </a:lvl2pPr>
            <a:lvl3pPr lvl="2" algn="ctr">
              <a:spcBef>
                <a:spcPts val="0"/>
              </a:spcBef>
              <a:buClr>
                <a:srgbClr val="484848"/>
              </a:buClr>
              <a:buSzPct val="100000"/>
              <a:buFont typeface="Droid Sans"/>
              <a:defRPr sz="6600">
                <a:solidFill>
                  <a:srgbClr val="484848"/>
                </a:solidFill>
                <a:latin typeface="Droid Sans"/>
                <a:ea typeface="Droid Sans"/>
                <a:cs typeface="Droid Sans"/>
                <a:sym typeface="Droid Sans"/>
              </a:defRPr>
            </a:lvl3pPr>
            <a:lvl4pPr lvl="3" algn="ctr">
              <a:spcBef>
                <a:spcPts val="0"/>
              </a:spcBef>
              <a:buClr>
                <a:srgbClr val="484848"/>
              </a:buClr>
              <a:buSzPct val="100000"/>
              <a:buFont typeface="Droid Sans"/>
              <a:defRPr sz="6600">
                <a:solidFill>
                  <a:srgbClr val="484848"/>
                </a:solidFill>
                <a:latin typeface="Droid Sans"/>
                <a:ea typeface="Droid Sans"/>
                <a:cs typeface="Droid Sans"/>
                <a:sym typeface="Droid Sans"/>
              </a:defRPr>
            </a:lvl4pPr>
            <a:lvl5pPr lvl="4" algn="ctr">
              <a:spcBef>
                <a:spcPts val="0"/>
              </a:spcBef>
              <a:buClr>
                <a:srgbClr val="484848"/>
              </a:buClr>
              <a:buSzPct val="100000"/>
              <a:buFont typeface="Droid Sans"/>
              <a:defRPr sz="6600">
                <a:solidFill>
                  <a:srgbClr val="484848"/>
                </a:solidFill>
                <a:latin typeface="Droid Sans"/>
                <a:ea typeface="Droid Sans"/>
                <a:cs typeface="Droid Sans"/>
                <a:sym typeface="Droid Sans"/>
              </a:defRPr>
            </a:lvl5pPr>
            <a:lvl6pPr lvl="5" algn="ctr">
              <a:spcBef>
                <a:spcPts val="0"/>
              </a:spcBef>
              <a:buClr>
                <a:srgbClr val="484848"/>
              </a:buClr>
              <a:buSzPct val="100000"/>
              <a:buFont typeface="Droid Sans"/>
              <a:defRPr sz="6600">
                <a:solidFill>
                  <a:srgbClr val="484848"/>
                </a:solidFill>
                <a:latin typeface="Droid Sans"/>
                <a:ea typeface="Droid Sans"/>
                <a:cs typeface="Droid Sans"/>
                <a:sym typeface="Droid Sans"/>
              </a:defRPr>
            </a:lvl6pPr>
            <a:lvl7pPr lvl="6" algn="ctr">
              <a:spcBef>
                <a:spcPts val="0"/>
              </a:spcBef>
              <a:buClr>
                <a:srgbClr val="484848"/>
              </a:buClr>
              <a:buSzPct val="100000"/>
              <a:buFont typeface="Droid Sans"/>
              <a:defRPr sz="6600">
                <a:solidFill>
                  <a:srgbClr val="484848"/>
                </a:solidFill>
                <a:latin typeface="Droid Sans"/>
                <a:ea typeface="Droid Sans"/>
                <a:cs typeface="Droid Sans"/>
                <a:sym typeface="Droid Sans"/>
              </a:defRPr>
            </a:lvl7pPr>
            <a:lvl8pPr lvl="7" algn="ctr">
              <a:spcBef>
                <a:spcPts val="0"/>
              </a:spcBef>
              <a:buClr>
                <a:srgbClr val="484848"/>
              </a:buClr>
              <a:buSzPct val="100000"/>
              <a:buFont typeface="Droid Sans"/>
              <a:defRPr sz="6600">
                <a:solidFill>
                  <a:srgbClr val="484848"/>
                </a:solidFill>
                <a:latin typeface="Droid Sans"/>
                <a:ea typeface="Droid Sans"/>
                <a:cs typeface="Droid Sans"/>
                <a:sym typeface="Droid Sans"/>
              </a:defRPr>
            </a:lvl8pPr>
            <a:lvl9pPr lvl="8" algn="ctr">
              <a:spcBef>
                <a:spcPts val="0"/>
              </a:spcBef>
              <a:buClr>
                <a:srgbClr val="484848"/>
              </a:buClr>
              <a:buSzPct val="100000"/>
              <a:buFont typeface="Droid Sans"/>
              <a:defRPr sz="6600">
                <a:solidFill>
                  <a:srgbClr val="484848"/>
                </a:solidFill>
                <a:latin typeface="Droid Sans"/>
                <a:ea typeface="Droid Sans"/>
                <a:cs typeface="Droid Sans"/>
                <a:sym typeface="Droid Sans"/>
              </a:defRPr>
            </a:lvl9pPr>
          </a:lstStyle>
          <a:p/>
        </p:txBody>
      </p:sp>
      <p:sp>
        <p:nvSpPr>
          <p:cNvPr id="9" name="Shape 9"/>
          <p:cNvSpPr txBox="1"/>
          <p:nvPr>
            <p:ph idx="1" type="subTitle"/>
          </p:nvPr>
        </p:nvSpPr>
        <p:spPr>
          <a:xfrm>
            <a:off x="364468" y="4165643"/>
            <a:ext cx="9963000" cy="1164900"/>
          </a:xfrm>
          <a:prstGeom prst="rect">
            <a:avLst/>
          </a:prstGeom>
        </p:spPr>
        <p:txBody>
          <a:bodyPr anchorCtr="0" anchor="t" bIns="116050" lIns="116050" rIns="116050" tIns="116050"/>
          <a:lstStyle>
            <a:lvl1pPr lvl="0" algn="ctr">
              <a:lnSpc>
                <a:spcPct val="100000"/>
              </a:lnSpc>
              <a:spcBef>
                <a:spcPts val="0"/>
              </a:spcBef>
              <a:spcAft>
                <a:spcPts val="0"/>
              </a:spcAft>
              <a:buClr>
                <a:srgbClr val="484848"/>
              </a:buClr>
              <a:buSzPct val="100000"/>
              <a:buNone/>
              <a:defRPr sz="3600">
                <a:solidFill>
                  <a:srgbClr val="484848"/>
                </a:solidFill>
              </a:defRPr>
            </a:lvl1pPr>
            <a:lvl2pPr lvl="1" algn="ctr">
              <a:lnSpc>
                <a:spcPct val="100000"/>
              </a:lnSpc>
              <a:spcBef>
                <a:spcPts val="0"/>
              </a:spcBef>
              <a:spcAft>
                <a:spcPts val="0"/>
              </a:spcAft>
              <a:buClr>
                <a:srgbClr val="484848"/>
              </a:buClr>
              <a:buSzPct val="100000"/>
              <a:buNone/>
              <a:defRPr sz="3600">
                <a:solidFill>
                  <a:srgbClr val="484848"/>
                </a:solidFill>
              </a:defRPr>
            </a:lvl2pPr>
            <a:lvl3pPr lvl="2" algn="ctr">
              <a:lnSpc>
                <a:spcPct val="100000"/>
              </a:lnSpc>
              <a:spcBef>
                <a:spcPts val="0"/>
              </a:spcBef>
              <a:spcAft>
                <a:spcPts val="0"/>
              </a:spcAft>
              <a:buClr>
                <a:srgbClr val="484848"/>
              </a:buClr>
              <a:buSzPct val="100000"/>
              <a:buNone/>
              <a:defRPr sz="3600">
                <a:solidFill>
                  <a:srgbClr val="484848"/>
                </a:solidFill>
              </a:defRPr>
            </a:lvl3pPr>
            <a:lvl4pPr lvl="3" algn="ctr">
              <a:lnSpc>
                <a:spcPct val="100000"/>
              </a:lnSpc>
              <a:spcBef>
                <a:spcPts val="0"/>
              </a:spcBef>
              <a:spcAft>
                <a:spcPts val="0"/>
              </a:spcAft>
              <a:buClr>
                <a:srgbClr val="484848"/>
              </a:buClr>
              <a:buSzPct val="100000"/>
              <a:buNone/>
              <a:defRPr sz="3600">
                <a:solidFill>
                  <a:srgbClr val="484848"/>
                </a:solidFill>
              </a:defRPr>
            </a:lvl4pPr>
            <a:lvl5pPr lvl="4" algn="ctr">
              <a:lnSpc>
                <a:spcPct val="100000"/>
              </a:lnSpc>
              <a:spcBef>
                <a:spcPts val="0"/>
              </a:spcBef>
              <a:spcAft>
                <a:spcPts val="0"/>
              </a:spcAft>
              <a:buClr>
                <a:srgbClr val="484848"/>
              </a:buClr>
              <a:buSzPct val="100000"/>
              <a:buNone/>
              <a:defRPr sz="3600">
                <a:solidFill>
                  <a:srgbClr val="484848"/>
                </a:solidFill>
              </a:defRPr>
            </a:lvl5pPr>
            <a:lvl6pPr lvl="5" algn="ctr">
              <a:lnSpc>
                <a:spcPct val="100000"/>
              </a:lnSpc>
              <a:spcBef>
                <a:spcPts val="0"/>
              </a:spcBef>
              <a:spcAft>
                <a:spcPts val="0"/>
              </a:spcAft>
              <a:buClr>
                <a:srgbClr val="484848"/>
              </a:buClr>
              <a:buSzPct val="100000"/>
              <a:buNone/>
              <a:defRPr sz="3600">
                <a:solidFill>
                  <a:srgbClr val="484848"/>
                </a:solidFill>
              </a:defRPr>
            </a:lvl6pPr>
            <a:lvl7pPr lvl="6" algn="ctr">
              <a:lnSpc>
                <a:spcPct val="100000"/>
              </a:lnSpc>
              <a:spcBef>
                <a:spcPts val="0"/>
              </a:spcBef>
              <a:spcAft>
                <a:spcPts val="0"/>
              </a:spcAft>
              <a:buClr>
                <a:srgbClr val="484848"/>
              </a:buClr>
              <a:buSzPct val="100000"/>
              <a:buNone/>
              <a:defRPr sz="3600">
                <a:solidFill>
                  <a:srgbClr val="484848"/>
                </a:solidFill>
              </a:defRPr>
            </a:lvl7pPr>
            <a:lvl8pPr lvl="7" algn="ctr">
              <a:lnSpc>
                <a:spcPct val="100000"/>
              </a:lnSpc>
              <a:spcBef>
                <a:spcPts val="0"/>
              </a:spcBef>
              <a:spcAft>
                <a:spcPts val="0"/>
              </a:spcAft>
              <a:buClr>
                <a:srgbClr val="484848"/>
              </a:buClr>
              <a:buSzPct val="100000"/>
              <a:buNone/>
              <a:defRPr sz="3600">
                <a:solidFill>
                  <a:srgbClr val="484848"/>
                </a:solidFill>
              </a:defRPr>
            </a:lvl8pPr>
            <a:lvl9pPr lvl="8" algn="ctr">
              <a:lnSpc>
                <a:spcPct val="100000"/>
              </a:lnSpc>
              <a:spcBef>
                <a:spcPts val="0"/>
              </a:spcBef>
              <a:spcAft>
                <a:spcPts val="0"/>
              </a:spcAft>
              <a:buClr>
                <a:srgbClr val="484848"/>
              </a:buClr>
              <a:buSzPct val="100000"/>
              <a:buNone/>
              <a:defRPr sz="3600">
                <a:solidFill>
                  <a:srgbClr val="484848"/>
                </a:solidFill>
              </a:defRPr>
            </a:lvl9pPr>
          </a:lstStyle>
          <a:p/>
        </p:txBody>
      </p:sp>
      <p:sp>
        <p:nvSpPr>
          <p:cNvPr id="10" name="Shape 10"/>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2" name="Shape 42"/>
        <p:cNvGrpSpPr/>
        <p:nvPr/>
      </p:nvGrpSpPr>
      <p:grpSpPr>
        <a:xfrm>
          <a:off x="0" y="0"/>
          <a:ext cx="0" cy="0"/>
          <a:chOff x="0" y="0"/>
          <a:chExt cx="0" cy="0"/>
        </a:xfrm>
      </p:grpSpPr>
      <p:sp>
        <p:nvSpPr>
          <p:cNvPr id="43" name="Shape 43"/>
          <p:cNvSpPr txBox="1"/>
          <p:nvPr>
            <p:ph type="title"/>
          </p:nvPr>
        </p:nvSpPr>
        <p:spPr>
          <a:xfrm>
            <a:off x="364468" y="1625800"/>
            <a:ext cx="9963000" cy="2886000"/>
          </a:xfrm>
          <a:prstGeom prst="rect">
            <a:avLst/>
          </a:prstGeom>
        </p:spPr>
        <p:txBody>
          <a:bodyPr anchorCtr="0" anchor="b" bIns="116050" lIns="116050" rIns="116050" tIns="116050"/>
          <a:lstStyle>
            <a:lvl1pPr lvl="0" algn="ctr">
              <a:spcBef>
                <a:spcPts val="0"/>
              </a:spcBef>
              <a:buSzPct val="100000"/>
              <a:defRPr sz="15200"/>
            </a:lvl1pPr>
            <a:lvl2pPr lvl="1" algn="ctr">
              <a:spcBef>
                <a:spcPts val="0"/>
              </a:spcBef>
              <a:buSzPct val="100000"/>
              <a:defRPr sz="15200"/>
            </a:lvl2pPr>
            <a:lvl3pPr lvl="2" algn="ctr">
              <a:spcBef>
                <a:spcPts val="0"/>
              </a:spcBef>
              <a:buSzPct val="100000"/>
              <a:defRPr sz="15200"/>
            </a:lvl3pPr>
            <a:lvl4pPr lvl="3" algn="ctr">
              <a:spcBef>
                <a:spcPts val="0"/>
              </a:spcBef>
              <a:buSzPct val="100000"/>
              <a:defRPr sz="15200"/>
            </a:lvl4pPr>
            <a:lvl5pPr lvl="4" algn="ctr">
              <a:spcBef>
                <a:spcPts val="0"/>
              </a:spcBef>
              <a:buSzPct val="100000"/>
              <a:defRPr sz="15200"/>
            </a:lvl5pPr>
            <a:lvl6pPr lvl="5" algn="ctr">
              <a:spcBef>
                <a:spcPts val="0"/>
              </a:spcBef>
              <a:buSzPct val="100000"/>
              <a:defRPr sz="15200"/>
            </a:lvl6pPr>
            <a:lvl7pPr lvl="6" algn="ctr">
              <a:spcBef>
                <a:spcPts val="0"/>
              </a:spcBef>
              <a:buSzPct val="100000"/>
              <a:defRPr sz="15200"/>
            </a:lvl7pPr>
            <a:lvl8pPr lvl="7" algn="ctr">
              <a:spcBef>
                <a:spcPts val="0"/>
              </a:spcBef>
              <a:buSzPct val="100000"/>
              <a:defRPr sz="15200"/>
            </a:lvl8pPr>
            <a:lvl9pPr lvl="8" algn="ctr">
              <a:spcBef>
                <a:spcPts val="0"/>
              </a:spcBef>
              <a:buSzPct val="100000"/>
              <a:defRPr sz="15200"/>
            </a:lvl9pPr>
          </a:lstStyle>
          <a:p/>
        </p:txBody>
      </p:sp>
      <p:sp>
        <p:nvSpPr>
          <p:cNvPr id="44" name="Shape 44"/>
          <p:cNvSpPr txBox="1"/>
          <p:nvPr>
            <p:ph idx="1" type="body"/>
          </p:nvPr>
        </p:nvSpPr>
        <p:spPr>
          <a:xfrm>
            <a:off x="364468" y="4633191"/>
            <a:ext cx="9963000" cy="1911900"/>
          </a:xfrm>
          <a:prstGeom prst="rect">
            <a:avLst/>
          </a:prstGeom>
        </p:spPr>
        <p:txBody>
          <a:bodyPr anchorCtr="0" anchor="t" bIns="116050" lIns="116050" rIns="116050" tIns="11605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5" name="Shape 45"/>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6" name="Shape 46"/>
        <p:cNvGrpSpPr/>
        <p:nvPr/>
      </p:nvGrpSpPr>
      <p:grpSpPr>
        <a:xfrm>
          <a:off x="0" y="0"/>
          <a:ext cx="0" cy="0"/>
          <a:chOff x="0" y="0"/>
          <a:chExt cx="0" cy="0"/>
        </a:xfrm>
      </p:grpSpPr>
      <p:sp>
        <p:nvSpPr>
          <p:cNvPr id="47" name="Shape 47"/>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1" name="Shape 11"/>
        <p:cNvGrpSpPr/>
        <p:nvPr/>
      </p:nvGrpSpPr>
      <p:grpSpPr>
        <a:xfrm>
          <a:off x="0" y="0"/>
          <a:ext cx="0" cy="0"/>
          <a:chOff x="0" y="0"/>
          <a:chExt cx="0" cy="0"/>
        </a:xfrm>
      </p:grpSpPr>
      <p:sp>
        <p:nvSpPr>
          <p:cNvPr id="12" name="Shape 12"/>
          <p:cNvSpPr txBox="1"/>
          <p:nvPr>
            <p:ph type="title"/>
          </p:nvPr>
        </p:nvSpPr>
        <p:spPr>
          <a:xfrm>
            <a:off x="364468" y="3161354"/>
            <a:ext cx="9963000" cy="1237200"/>
          </a:xfrm>
          <a:prstGeom prst="rect">
            <a:avLst/>
          </a:prstGeom>
        </p:spPr>
        <p:txBody>
          <a:bodyPr anchorCtr="0" anchor="ctr" bIns="116050" lIns="116050" rIns="116050" tIns="116050"/>
          <a:lstStyle>
            <a:lvl1pPr lvl="0" algn="ctr">
              <a:spcBef>
                <a:spcPts val="0"/>
              </a:spcBef>
              <a:buSzPct val="100000"/>
              <a:defRPr sz="4600"/>
            </a:lvl1pPr>
            <a:lvl2pPr lvl="1" algn="ctr">
              <a:spcBef>
                <a:spcPts val="0"/>
              </a:spcBef>
              <a:buSzPct val="100000"/>
              <a:defRPr sz="4600"/>
            </a:lvl2pPr>
            <a:lvl3pPr lvl="2" algn="ctr">
              <a:spcBef>
                <a:spcPts val="0"/>
              </a:spcBef>
              <a:buSzPct val="100000"/>
              <a:defRPr sz="4600"/>
            </a:lvl3pPr>
            <a:lvl4pPr lvl="3" algn="ctr">
              <a:spcBef>
                <a:spcPts val="0"/>
              </a:spcBef>
              <a:buSzPct val="100000"/>
              <a:defRPr sz="4600"/>
            </a:lvl4pPr>
            <a:lvl5pPr lvl="4" algn="ctr">
              <a:spcBef>
                <a:spcPts val="0"/>
              </a:spcBef>
              <a:buSzPct val="100000"/>
              <a:defRPr sz="4600"/>
            </a:lvl5pPr>
            <a:lvl6pPr lvl="5" algn="ctr">
              <a:spcBef>
                <a:spcPts val="0"/>
              </a:spcBef>
              <a:buSzPct val="100000"/>
              <a:defRPr sz="4600"/>
            </a:lvl6pPr>
            <a:lvl7pPr lvl="6" algn="ctr">
              <a:spcBef>
                <a:spcPts val="0"/>
              </a:spcBef>
              <a:buSzPct val="100000"/>
              <a:defRPr sz="4600"/>
            </a:lvl7pPr>
            <a:lvl8pPr lvl="7" algn="ctr">
              <a:spcBef>
                <a:spcPts val="0"/>
              </a:spcBef>
              <a:buSzPct val="100000"/>
              <a:defRPr sz="4600"/>
            </a:lvl8pPr>
            <a:lvl9pPr lvl="8" algn="ctr">
              <a:spcBef>
                <a:spcPts val="0"/>
              </a:spcBef>
              <a:buSzPct val="100000"/>
              <a:defRPr sz="4600"/>
            </a:lvl9pPr>
          </a:lstStyle>
          <a:p/>
        </p:txBody>
      </p:sp>
      <p:sp>
        <p:nvSpPr>
          <p:cNvPr id="13" name="Shape 13"/>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x="0" y="0"/>
          <a:ext cx="0" cy="0"/>
          <a:chOff x="0" y="0"/>
          <a:chExt cx="0" cy="0"/>
        </a:xfrm>
      </p:grpSpPr>
      <p:sp>
        <p:nvSpPr>
          <p:cNvPr id="15" name="Shape 15"/>
          <p:cNvSpPr txBox="1"/>
          <p:nvPr>
            <p:ph type="title"/>
          </p:nvPr>
        </p:nvSpPr>
        <p:spPr>
          <a:xfrm>
            <a:off x="364468" y="654104"/>
            <a:ext cx="9963000" cy="841800"/>
          </a:xfrm>
          <a:prstGeom prst="rect">
            <a:avLst/>
          </a:prstGeom>
        </p:spPr>
        <p:txBody>
          <a:bodyPr anchorCtr="0" anchor="t" bIns="116050" lIns="116050" rIns="116050" tIns="11605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 type="body"/>
          </p:nvPr>
        </p:nvSpPr>
        <p:spPr>
          <a:xfrm>
            <a:off x="364468" y="1693926"/>
            <a:ext cx="9963000" cy="5021400"/>
          </a:xfrm>
          <a:prstGeom prst="rect">
            <a:avLst/>
          </a:prstGeom>
        </p:spPr>
        <p:txBody>
          <a:bodyPr anchorCtr="0" anchor="t" bIns="116050" lIns="116050" rIns="116050" tIns="11605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7" name="Shape 17"/>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8" name="Shape 18"/>
        <p:cNvGrpSpPr/>
        <p:nvPr/>
      </p:nvGrpSpPr>
      <p:grpSpPr>
        <a:xfrm>
          <a:off x="0" y="0"/>
          <a:ext cx="0" cy="0"/>
          <a:chOff x="0" y="0"/>
          <a:chExt cx="0" cy="0"/>
        </a:xfrm>
      </p:grpSpPr>
      <p:sp>
        <p:nvSpPr>
          <p:cNvPr id="19" name="Shape 19"/>
          <p:cNvSpPr txBox="1"/>
          <p:nvPr>
            <p:ph type="title"/>
          </p:nvPr>
        </p:nvSpPr>
        <p:spPr>
          <a:xfrm>
            <a:off x="364468" y="654104"/>
            <a:ext cx="9963000" cy="841800"/>
          </a:xfrm>
          <a:prstGeom prst="rect">
            <a:avLst/>
          </a:prstGeom>
        </p:spPr>
        <p:txBody>
          <a:bodyPr anchorCtr="0" anchor="t" bIns="116050" lIns="116050" rIns="116050" tIns="11605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 type="body"/>
          </p:nvPr>
        </p:nvSpPr>
        <p:spPr>
          <a:xfrm>
            <a:off x="364468" y="1693926"/>
            <a:ext cx="4677000" cy="5021400"/>
          </a:xfrm>
          <a:prstGeom prst="rect">
            <a:avLst/>
          </a:prstGeom>
        </p:spPr>
        <p:txBody>
          <a:bodyPr anchorCtr="0" anchor="t" bIns="116050" lIns="116050" rIns="116050" tIns="116050"/>
          <a:lstStyle>
            <a:lvl1pPr lvl="0">
              <a:spcBef>
                <a:spcPts val="0"/>
              </a:spcBef>
              <a:buSzPct val="100000"/>
              <a:defRPr sz="1800"/>
            </a:lvl1pPr>
            <a:lvl2pPr lvl="1">
              <a:spcBef>
                <a:spcPts val="0"/>
              </a:spcBef>
              <a:buSzPct val="100000"/>
              <a:defRPr sz="1500"/>
            </a:lvl2pPr>
            <a:lvl3pPr lvl="2">
              <a:spcBef>
                <a:spcPts val="0"/>
              </a:spcBef>
              <a:buSzPct val="100000"/>
              <a:defRPr sz="1500"/>
            </a:lvl3pPr>
            <a:lvl4pPr lvl="3">
              <a:spcBef>
                <a:spcPts val="0"/>
              </a:spcBef>
              <a:buSzPct val="100000"/>
              <a:defRPr sz="1500"/>
            </a:lvl4pPr>
            <a:lvl5pPr lvl="4">
              <a:spcBef>
                <a:spcPts val="0"/>
              </a:spcBef>
              <a:buSzPct val="100000"/>
              <a:defRPr sz="1500"/>
            </a:lvl5pPr>
            <a:lvl6pPr lvl="5">
              <a:spcBef>
                <a:spcPts val="0"/>
              </a:spcBef>
              <a:buSzPct val="100000"/>
              <a:defRPr sz="1500"/>
            </a:lvl6pPr>
            <a:lvl7pPr lvl="6">
              <a:spcBef>
                <a:spcPts val="0"/>
              </a:spcBef>
              <a:buSzPct val="100000"/>
              <a:defRPr sz="1500"/>
            </a:lvl7pPr>
            <a:lvl8pPr lvl="7">
              <a:spcBef>
                <a:spcPts val="0"/>
              </a:spcBef>
              <a:buSzPct val="100000"/>
              <a:defRPr sz="1500"/>
            </a:lvl8pPr>
            <a:lvl9pPr lvl="8">
              <a:spcBef>
                <a:spcPts val="0"/>
              </a:spcBef>
              <a:buSzPct val="100000"/>
              <a:defRPr sz="1500"/>
            </a:lvl9pPr>
          </a:lstStyle>
          <a:p/>
        </p:txBody>
      </p:sp>
      <p:sp>
        <p:nvSpPr>
          <p:cNvPr id="21" name="Shape 21"/>
          <p:cNvSpPr txBox="1"/>
          <p:nvPr>
            <p:ph idx="2" type="body"/>
          </p:nvPr>
        </p:nvSpPr>
        <p:spPr>
          <a:xfrm>
            <a:off x="5650483" y="1693926"/>
            <a:ext cx="4677000" cy="5021400"/>
          </a:xfrm>
          <a:prstGeom prst="rect">
            <a:avLst/>
          </a:prstGeom>
        </p:spPr>
        <p:txBody>
          <a:bodyPr anchorCtr="0" anchor="t" bIns="116050" lIns="116050" rIns="116050" tIns="116050"/>
          <a:lstStyle>
            <a:lvl1pPr lvl="0">
              <a:spcBef>
                <a:spcPts val="0"/>
              </a:spcBef>
              <a:buSzPct val="100000"/>
              <a:defRPr sz="1800"/>
            </a:lvl1pPr>
            <a:lvl2pPr lvl="1">
              <a:spcBef>
                <a:spcPts val="0"/>
              </a:spcBef>
              <a:buSzPct val="100000"/>
              <a:defRPr sz="1500"/>
            </a:lvl2pPr>
            <a:lvl3pPr lvl="2">
              <a:spcBef>
                <a:spcPts val="0"/>
              </a:spcBef>
              <a:buSzPct val="100000"/>
              <a:defRPr sz="1500"/>
            </a:lvl3pPr>
            <a:lvl4pPr lvl="3">
              <a:spcBef>
                <a:spcPts val="0"/>
              </a:spcBef>
              <a:buSzPct val="100000"/>
              <a:defRPr sz="1500"/>
            </a:lvl4pPr>
            <a:lvl5pPr lvl="4">
              <a:spcBef>
                <a:spcPts val="0"/>
              </a:spcBef>
              <a:buSzPct val="100000"/>
              <a:defRPr sz="1500"/>
            </a:lvl5pPr>
            <a:lvl6pPr lvl="5">
              <a:spcBef>
                <a:spcPts val="0"/>
              </a:spcBef>
              <a:buSzPct val="100000"/>
              <a:defRPr sz="1500"/>
            </a:lvl6pPr>
            <a:lvl7pPr lvl="6">
              <a:spcBef>
                <a:spcPts val="0"/>
              </a:spcBef>
              <a:buSzPct val="100000"/>
              <a:defRPr sz="1500"/>
            </a:lvl7pPr>
            <a:lvl8pPr lvl="7">
              <a:spcBef>
                <a:spcPts val="0"/>
              </a:spcBef>
              <a:buSzPct val="100000"/>
              <a:defRPr sz="1500"/>
            </a:lvl8pPr>
            <a:lvl9pPr lvl="8">
              <a:spcBef>
                <a:spcPts val="0"/>
              </a:spcBef>
              <a:buSzPct val="100000"/>
              <a:defRPr sz="1500"/>
            </a:lvl9pPr>
          </a:lstStyle>
          <a:p/>
        </p:txBody>
      </p:sp>
      <p:sp>
        <p:nvSpPr>
          <p:cNvPr id="22" name="Shape 22"/>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3" name="Shape 23"/>
        <p:cNvGrpSpPr/>
        <p:nvPr/>
      </p:nvGrpSpPr>
      <p:grpSpPr>
        <a:xfrm>
          <a:off x="0" y="0"/>
          <a:ext cx="0" cy="0"/>
          <a:chOff x="0" y="0"/>
          <a:chExt cx="0" cy="0"/>
        </a:xfrm>
      </p:grpSpPr>
      <p:sp>
        <p:nvSpPr>
          <p:cNvPr id="24" name="Shape 24"/>
          <p:cNvSpPr txBox="1"/>
          <p:nvPr>
            <p:ph type="title"/>
          </p:nvPr>
        </p:nvSpPr>
        <p:spPr>
          <a:xfrm>
            <a:off x="364468" y="654104"/>
            <a:ext cx="9963000" cy="841800"/>
          </a:xfrm>
          <a:prstGeom prst="rect">
            <a:avLst/>
          </a:prstGeom>
        </p:spPr>
        <p:txBody>
          <a:bodyPr anchorCtr="0" anchor="t" bIns="116050" lIns="116050" rIns="116050" tIns="11605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6" name="Shape 26"/>
        <p:cNvGrpSpPr/>
        <p:nvPr/>
      </p:nvGrpSpPr>
      <p:grpSpPr>
        <a:xfrm>
          <a:off x="0" y="0"/>
          <a:ext cx="0" cy="0"/>
          <a:chOff x="0" y="0"/>
          <a:chExt cx="0" cy="0"/>
        </a:xfrm>
      </p:grpSpPr>
      <p:sp>
        <p:nvSpPr>
          <p:cNvPr id="27" name="Shape 27"/>
          <p:cNvSpPr txBox="1"/>
          <p:nvPr>
            <p:ph type="title"/>
          </p:nvPr>
        </p:nvSpPr>
        <p:spPr>
          <a:xfrm>
            <a:off x="364468" y="816629"/>
            <a:ext cx="3283500" cy="1110600"/>
          </a:xfrm>
          <a:prstGeom prst="rect">
            <a:avLst/>
          </a:prstGeom>
        </p:spPr>
        <p:txBody>
          <a:bodyPr anchorCtr="0" anchor="b" bIns="116050" lIns="116050" rIns="116050" tIns="11605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28" name="Shape 28"/>
          <p:cNvSpPr txBox="1"/>
          <p:nvPr>
            <p:ph idx="1" type="body"/>
          </p:nvPr>
        </p:nvSpPr>
        <p:spPr>
          <a:xfrm>
            <a:off x="364468" y="2042456"/>
            <a:ext cx="3283500" cy="4673099"/>
          </a:xfrm>
          <a:prstGeom prst="rect">
            <a:avLst/>
          </a:prstGeom>
        </p:spPr>
        <p:txBody>
          <a:bodyPr anchorCtr="0" anchor="t" bIns="116050" lIns="116050" rIns="116050" tIns="116050"/>
          <a:lstStyle>
            <a:lvl1pPr lvl="0">
              <a:spcBef>
                <a:spcPts val="0"/>
              </a:spcBef>
              <a:buSzPct val="100000"/>
              <a:defRPr sz="1500"/>
            </a:lvl1pPr>
            <a:lvl2pPr lvl="1">
              <a:spcBef>
                <a:spcPts val="0"/>
              </a:spcBef>
              <a:buSzPct val="100000"/>
              <a:defRPr sz="1500"/>
            </a:lvl2pPr>
            <a:lvl3pPr lvl="2">
              <a:spcBef>
                <a:spcPts val="0"/>
              </a:spcBef>
              <a:buSzPct val="100000"/>
              <a:defRPr sz="1500"/>
            </a:lvl3pPr>
            <a:lvl4pPr lvl="3">
              <a:spcBef>
                <a:spcPts val="0"/>
              </a:spcBef>
              <a:buSzPct val="100000"/>
              <a:defRPr sz="1500"/>
            </a:lvl4pPr>
            <a:lvl5pPr lvl="4">
              <a:spcBef>
                <a:spcPts val="0"/>
              </a:spcBef>
              <a:buSzPct val="100000"/>
              <a:defRPr sz="1500"/>
            </a:lvl5pPr>
            <a:lvl6pPr lvl="5">
              <a:spcBef>
                <a:spcPts val="0"/>
              </a:spcBef>
              <a:buSzPct val="100000"/>
              <a:defRPr sz="1500"/>
            </a:lvl6pPr>
            <a:lvl7pPr lvl="6">
              <a:spcBef>
                <a:spcPts val="0"/>
              </a:spcBef>
              <a:buSzPct val="100000"/>
              <a:defRPr sz="1500"/>
            </a:lvl7pPr>
            <a:lvl8pPr lvl="7">
              <a:spcBef>
                <a:spcPts val="0"/>
              </a:spcBef>
              <a:buSzPct val="100000"/>
              <a:defRPr sz="1500"/>
            </a:lvl8pPr>
            <a:lvl9pPr lvl="8">
              <a:spcBef>
                <a:spcPts val="0"/>
              </a:spcBef>
              <a:buSzPct val="100000"/>
              <a:defRPr sz="1500"/>
            </a:lvl9pPr>
          </a:lstStyle>
          <a:p/>
        </p:txBody>
      </p:sp>
      <p:sp>
        <p:nvSpPr>
          <p:cNvPr id="29" name="Shape 29"/>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0" name="Shape 30"/>
        <p:cNvGrpSpPr/>
        <p:nvPr/>
      </p:nvGrpSpPr>
      <p:grpSpPr>
        <a:xfrm>
          <a:off x="0" y="0"/>
          <a:ext cx="0" cy="0"/>
          <a:chOff x="0" y="0"/>
          <a:chExt cx="0" cy="0"/>
        </a:xfrm>
      </p:grpSpPr>
      <p:sp>
        <p:nvSpPr>
          <p:cNvPr id="31" name="Shape 31"/>
          <p:cNvSpPr txBox="1"/>
          <p:nvPr>
            <p:ph type="title"/>
          </p:nvPr>
        </p:nvSpPr>
        <p:spPr>
          <a:xfrm>
            <a:off x="573245" y="661637"/>
            <a:ext cx="7445700" cy="6012599"/>
          </a:xfrm>
          <a:prstGeom prst="rect">
            <a:avLst/>
          </a:prstGeom>
        </p:spPr>
        <p:txBody>
          <a:bodyPr anchorCtr="0" anchor="ctr" bIns="116050" lIns="116050" rIns="116050" tIns="116050"/>
          <a:lstStyle>
            <a:lvl1pPr lvl="0">
              <a:spcBef>
                <a:spcPts val="0"/>
              </a:spcBef>
              <a:buSzPct val="100000"/>
              <a:defRPr sz="6100"/>
            </a:lvl1pPr>
            <a:lvl2pPr lvl="1">
              <a:spcBef>
                <a:spcPts val="0"/>
              </a:spcBef>
              <a:buSzPct val="100000"/>
              <a:defRPr sz="6100"/>
            </a:lvl2pPr>
            <a:lvl3pPr lvl="2">
              <a:spcBef>
                <a:spcPts val="0"/>
              </a:spcBef>
              <a:buSzPct val="100000"/>
              <a:defRPr sz="6100"/>
            </a:lvl3pPr>
            <a:lvl4pPr lvl="3">
              <a:spcBef>
                <a:spcPts val="0"/>
              </a:spcBef>
              <a:buSzPct val="100000"/>
              <a:defRPr sz="6100"/>
            </a:lvl4pPr>
            <a:lvl5pPr lvl="4">
              <a:spcBef>
                <a:spcPts val="0"/>
              </a:spcBef>
              <a:buSzPct val="100000"/>
              <a:defRPr sz="6100"/>
            </a:lvl5pPr>
            <a:lvl6pPr lvl="5">
              <a:spcBef>
                <a:spcPts val="0"/>
              </a:spcBef>
              <a:buSzPct val="100000"/>
              <a:defRPr sz="6100"/>
            </a:lvl6pPr>
            <a:lvl7pPr lvl="6">
              <a:spcBef>
                <a:spcPts val="0"/>
              </a:spcBef>
              <a:buSzPct val="100000"/>
              <a:defRPr sz="6100"/>
            </a:lvl7pPr>
            <a:lvl8pPr lvl="7">
              <a:spcBef>
                <a:spcPts val="0"/>
              </a:spcBef>
              <a:buSzPct val="100000"/>
              <a:defRPr sz="6100"/>
            </a:lvl8pPr>
            <a:lvl9pPr lvl="8">
              <a:spcBef>
                <a:spcPts val="0"/>
              </a:spcBef>
              <a:buSzPct val="100000"/>
              <a:defRPr sz="6100"/>
            </a:lvl9pPr>
          </a:lstStyle>
          <a:p/>
        </p:txBody>
      </p:sp>
      <p:sp>
        <p:nvSpPr>
          <p:cNvPr id="32" name="Shape 32"/>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3" name="Shape 33"/>
        <p:cNvGrpSpPr/>
        <p:nvPr/>
      </p:nvGrpSpPr>
      <p:grpSpPr>
        <a:xfrm>
          <a:off x="0" y="0"/>
          <a:ext cx="0" cy="0"/>
          <a:chOff x="0" y="0"/>
          <a:chExt cx="0" cy="0"/>
        </a:xfrm>
      </p:grpSpPr>
      <p:sp>
        <p:nvSpPr>
          <p:cNvPr id="34" name="Shape 34"/>
          <p:cNvSpPr/>
          <p:nvPr/>
        </p:nvSpPr>
        <p:spPr>
          <a:xfrm>
            <a:off x="5346000" y="-183"/>
            <a:ext cx="5346000" cy="7560000"/>
          </a:xfrm>
          <a:prstGeom prst="rect">
            <a:avLst/>
          </a:prstGeom>
          <a:solidFill>
            <a:schemeClr val="lt2"/>
          </a:solidFill>
          <a:ln>
            <a:noFill/>
          </a:ln>
        </p:spPr>
        <p:txBody>
          <a:bodyPr anchorCtr="0" anchor="ctr" bIns="116050" lIns="116050" rIns="116050" tIns="116050">
            <a:noAutofit/>
          </a:bodyPr>
          <a:lstStyle/>
          <a:p>
            <a:pPr lvl="0">
              <a:spcBef>
                <a:spcPts val="0"/>
              </a:spcBef>
              <a:buNone/>
            </a:pPr>
            <a:r>
              <a:t/>
            </a:r>
            <a:endParaRPr/>
          </a:p>
        </p:txBody>
      </p:sp>
      <p:sp>
        <p:nvSpPr>
          <p:cNvPr id="35" name="Shape 35"/>
          <p:cNvSpPr txBox="1"/>
          <p:nvPr>
            <p:ph type="title"/>
          </p:nvPr>
        </p:nvSpPr>
        <p:spPr>
          <a:xfrm>
            <a:off x="310446" y="1812540"/>
            <a:ext cx="4730100" cy="2178600"/>
          </a:xfrm>
          <a:prstGeom prst="rect">
            <a:avLst/>
          </a:prstGeom>
        </p:spPr>
        <p:txBody>
          <a:bodyPr anchorCtr="0" anchor="b" bIns="116050" lIns="116050" rIns="116050" tIns="116050"/>
          <a:lstStyle>
            <a:lvl1pPr lvl="0" algn="ctr">
              <a:spcBef>
                <a:spcPts val="0"/>
              </a:spcBef>
              <a:buSzPct val="100000"/>
              <a:defRPr sz="5300"/>
            </a:lvl1pPr>
            <a:lvl2pPr lvl="1" algn="ctr">
              <a:spcBef>
                <a:spcPts val="0"/>
              </a:spcBef>
              <a:buSzPct val="100000"/>
              <a:defRPr sz="5300"/>
            </a:lvl2pPr>
            <a:lvl3pPr lvl="2" algn="ctr">
              <a:spcBef>
                <a:spcPts val="0"/>
              </a:spcBef>
              <a:buSzPct val="100000"/>
              <a:defRPr sz="5300"/>
            </a:lvl3pPr>
            <a:lvl4pPr lvl="3" algn="ctr">
              <a:spcBef>
                <a:spcPts val="0"/>
              </a:spcBef>
              <a:buSzPct val="100000"/>
              <a:defRPr sz="5300"/>
            </a:lvl4pPr>
            <a:lvl5pPr lvl="4" algn="ctr">
              <a:spcBef>
                <a:spcPts val="0"/>
              </a:spcBef>
              <a:buSzPct val="100000"/>
              <a:defRPr sz="5300"/>
            </a:lvl5pPr>
            <a:lvl6pPr lvl="5" algn="ctr">
              <a:spcBef>
                <a:spcPts val="0"/>
              </a:spcBef>
              <a:buSzPct val="100000"/>
              <a:defRPr sz="5300"/>
            </a:lvl6pPr>
            <a:lvl7pPr lvl="6" algn="ctr">
              <a:spcBef>
                <a:spcPts val="0"/>
              </a:spcBef>
              <a:buSzPct val="100000"/>
              <a:defRPr sz="5300"/>
            </a:lvl7pPr>
            <a:lvl8pPr lvl="7" algn="ctr">
              <a:spcBef>
                <a:spcPts val="0"/>
              </a:spcBef>
              <a:buSzPct val="100000"/>
              <a:defRPr sz="5300"/>
            </a:lvl8pPr>
            <a:lvl9pPr lvl="8" algn="ctr">
              <a:spcBef>
                <a:spcPts val="0"/>
              </a:spcBef>
              <a:buSzPct val="100000"/>
              <a:defRPr sz="5300"/>
            </a:lvl9pPr>
          </a:lstStyle>
          <a:p/>
        </p:txBody>
      </p:sp>
      <p:sp>
        <p:nvSpPr>
          <p:cNvPr id="36" name="Shape 36"/>
          <p:cNvSpPr txBox="1"/>
          <p:nvPr>
            <p:ph idx="1" type="subTitle"/>
          </p:nvPr>
        </p:nvSpPr>
        <p:spPr>
          <a:xfrm>
            <a:off x="310446" y="4120005"/>
            <a:ext cx="4730100" cy="1815300"/>
          </a:xfrm>
          <a:prstGeom prst="rect">
            <a:avLst/>
          </a:prstGeom>
        </p:spPr>
        <p:txBody>
          <a:bodyPr anchorCtr="0" anchor="t" bIns="116050" lIns="116050" rIns="116050" tIns="116050"/>
          <a:lstStyle>
            <a:lvl1pPr lvl="0" algn="ctr">
              <a:lnSpc>
                <a:spcPct val="100000"/>
              </a:lnSpc>
              <a:spcBef>
                <a:spcPts val="0"/>
              </a:spcBef>
              <a:spcAft>
                <a:spcPts val="0"/>
              </a:spcAft>
              <a:buSzPct val="100000"/>
              <a:buNone/>
              <a:defRPr sz="2700"/>
            </a:lvl1pPr>
            <a:lvl2pPr lvl="1" algn="ctr">
              <a:lnSpc>
                <a:spcPct val="100000"/>
              </a:lnSpc>
              <a:spcBef>
                <a:spcPts val="0"/>
              </a:spcBef>
              <a:spcAft>
                <a:spcPts val="0"/>
              </a:spcAft>
              <a:buSzPct val="100000"/>
              <a:buNone/>
              <a:defRPr sz="2700"/>
            </a:lvl2pPr>
            <a:lvl3pPr lvl="2" algn="ctr">
              <a:lnSpc>
                <a:spcPct val="100000"/>
              </a:lnSpc>
              <a:spcBef>
                <a:spcPts val="0"/>
              </a:spcBef>
              <a:spcAft>
                <a:spcPts val="0"/>
              </a:spcAft>
              <a:buSzPct val="100000"/>
              <a:buNone/>
              <a:defRPr sz="2700"/>
            </a:lvl3pPr>
            <a:lvl4pPr lvl="3" algn="ctr">
              <a:lnSpc>
                <a:spcPct val="100000"/>
              </a:lnSpc>
              <a:spcBef>
                <a:spcPts val="0"/>
              </a:spcBef>
              <a:spcAft>
                <a:spcPts val="0"/>
              </a:spcAft>
              <a:buSzPct val="100000"/>
              <a:buNone/>
              <a:defRPr sz="2700"/>
            </a:lvl4pPr>
            <a:lvl5pPr lvl="4" algn="ctr">
              <a:lnSpc>
                <a:spcPct val="100000"/>
              </a:lnSpc>
              <a:spcBef>
                <a:spcPts val="0"/>
              </a:spcBef>
              <a:spcAft>
                <a:spcPts val="0"/>
              </a:spcAft>
              <a:buSzPct val="100000"/>
              <a:buNone/>
              <a:defRPr sz="2700"/>
            </a:lvl5pPr>
            <a:lvl6pPr lvl="5" algn="ctr">
              <a:lnSpc>
                <a:spcPct val="100000"/>
              </a:lnSpc>
              <a:spcBef>
                <a:spcPts val="0"/>
              </a:spcBef>
              <a:spcAft>
                <a:spcPts val="0"/>
              </a:spcAft>
              <a:buSzPct val="100000"/>
              <a:buNone/>
              <a:defRPr sz="2700"/>
            </a:lvl6pPr>
            <a:lvl7pPr lvl="6" algn="ctr">
              <a:lnSpc>
                <a:spcPct val="100000"/>
              </a:lnSpc>
              <a:spcBef>
                <a:spcPts val="0"/>
              </a:spcBef>
              <a:spcAft>
                <a:spcPts val="0"/>
              </a:spcAft>
              <a:buSzPct val="100000"/>
              <a:buNone/>
              <a:defRPr sz="2700"/>
            </a:lvl7pPr>
            <a:lvl8pPr lvl="7" algn="ctr">
              <a:lnSpc>
                <a:spcPct val="100000"/>
              </a:lnSpc>
              <a:spcBef>
                <a:spcPts val="0"/>
              </a:spcBef>
              <a:spcAft>
                <a:spcPts val="0"/>
              </a:spcAft>
              <a:buSzPct val="100000"/>
              <a:buNone/>
              <a:defRPr sz="2700"/>
            </a:lvl8pPr>
            <a:lvl9pPr lvl="8" algn="ctr">
              <a:lnSpc>
                <a:spcPct val="100000"/>
              </a:lnSpc>
              <a:spcBef>
                <a:spcPts val="0"/>
              </a:spcBef>
              <a:spcAft>
                <a:spcPts val="0"/>
              </a:spcAft>
              <a:buSzPct val="100000"/>
              <a:buNone/>
              <a:defRPr sz="2700"/>
            </a:lvl9pPr>
          </a:lstStyle>
          <a:p/>
        </p:txBody>
      </p:sp>
      <p:sp>
        <p:nvSpPr>
          <p:cNvPr id="37" name="Shape 37"/>
          <p:cNvSpPr txBox="1"/>
          <p:nvPr>
            <p:ph idx="2" type="body"/>
          </p:nvPr>
        </p:nvSpPr>
        <p:spPr>
          <a:xfrm>
            <a:off x="5775714" y="1064257"/>
            <a:ext cx="4486500" cy="5431200"/>
          </a:xfrm>
          <a:prstGeom prst="rect">
            <a:avLst/>
          </a:prstGeom>
        </p:spPr>
        <p:txBody>
          <a:bodyPr anchorCtr="0" anchor="ctr" bIns="116050" lIns="116050" rIns="116050" tIns="11605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8" name="Shape 38"/>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9" name="Shape 39"/>
        <p:cNvGrpSpPr/>
        <p:nvPr/>
      </p:nvGrpSpPr>
      <p:grpSpPr>
        <a:xfrm>
          <a:off x="0" y="0"/>
          <a:ext cx="0" cy="0"/>
          <a:chOff x="0" y="0"/>
          <a:chExt cx="0" cy="0"/>
        </a:xfrm>
      </p:grpSpPr>
      <p:sp>
        <p:nvSpPr>
          <p:cNvPr id="40" name="Shape 40"/>
          <p:cNvSpPr txBox="1"/>
          <p:nvPr>
            <p:ph idx="1" type="body"/>
          </p:nvPr>
        </p:nvSpPr>
        <p:spPr>
          <a:xfrm>
            <a:off x="364468" y="6218167"/>
            <a:ext cx="7014300" cy="889500"/>
          </a:xfrm>
          <a:prstGeom prst="rect">
            <a:avLst/>
          </a:prstGeom>
        </p:spPr>
        <p:txBody>
          <a:bodyPr anchorCtr="0" anchor="ctr" bIns="116050" lIns="116050" rIns="116050" tIns="116050"/>
          <a:lstStyle>
            <a:lvl1pPr lvl="0">
              <a:lnSpc>
                <a:spcPct val="100000"/>
              </a:lnSpc>
              <a:spcBef>
                <a:spcPts val="0"/>
              </a:spcBef>
              <a:spcAft>
                <a:spcPts val="0"/>
              </a:spcAft>
              <a:buSzPct val="100000"/>
              <a:buFont typeface="Droid Sans"/>
              <a:buNone/>
              <a:defRPr sz="2800">
                <a:latin typeface="Droid Sans"/>
                <a:ea typeface="Droid Sans"/>
                <a:cs typeface="Droid Sans"/>
                <a:sym typeface="Droid Sans"/>
              </a:defRPr>
            </a:lvl1pPr>
          </a:lstStyle>
          <a:p/>
        </p:txBody>
      </p:sp>
      <p:sp>
        <p:nvSpPr>
          <p:cNvPr id="41" name="Shape 41"/>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 name="Shape 3"/>
        <p:cNvGrpSpPr/>
        <p:nvPr/>
      </p:nvGrpSpPr>
      <p:grpSpPr>
        <a:xfrm>
          <a:off x="0" y="0"/>
          <a:ext cx="0" cy="0"/>
          <a:chOff x="0" y="0"/>
          <a:chExt cx="0" cy="0"/>
        </a:xfrm>
      </p:grpSpPr>
      <p:sp>
        <p:nvSpPr>
          <p:cNvPr id="4" name="Shape 4"/>
          <p:cNvSpPr txBox="1"/>
          <p:nvPr>
            <p:ph type="title"/>
          </p:nvPr>
        </p:nvSpPr>
        <p:spPr>
          <a:xfrm>
            <a:off x="364468" y="654104"/>
            <a:ext cx="9963000" cy="841800"/>
          </a:xfrm>
          <a:prstGeom prst="rect">
            <a:avLst/>
          </a:prstGeom>
          <a:noFill/>
          <a:ln>
            <a:noFill/>
          </a:ln>
        </p:spPr>
        <p:txBody>
          <a:bodyPr anchorCtr="0" anchor="t" bIns="116050" lIns="116050" rIns="116050" tIns="116050"/>
          <a:lstStyle>
            <a:lvl1pPr lvl="0">
              <a:spcBef>
                <a:spcPts val="0"/>
              </a:spcBef>
              <a:buClr>
                <a:srgbClr val="6AA84F"/>
              </a:buClr>
              <a:buSzPct val="100000"/>
              <a:buNone/>
              <a:defRPr sz="3600">
                <a:solidFill>
                  <a:srgbClr val="6AA84F"/>
                </a:solidFill>
              </a:defRPr>
            </a:lvl1pPr>
            <a:lvl2pPr lvl="1">
              <a:spcBef>
                <a:spcPts val="0"/>
              </a:spcBef>
              <a:buClr>
                <a:srgbClr val="6AA84F"/>
              </a:buClr>
              <a:buSzPct val="100000"/>
              <a:buNone/>
              <a:defRPr sz="3600">
                <a:solidFill>
                  <a:srgbClr val="6AA84F"/>
                </a:solidFill>
              </a:defRPr>
            </a:lvl2pPr>
            <a:lvl3pPr lvl="2">
              <a:spcBef>
                <a:spcPts val="0"/>
              </a:spcBef>
              <a:buClr>
                <a:srgbClr val="6AA84F"/>
              </a:buClr>
              <a:buSzPct val="100000"/>
              <a:buNone/>
              <a:defRPr sz="3600">
                <a:solidFill>
                  <a:srgbClr val="6AA84F"/>
                </a:solidFill>
              </a:defRPr>
            </a:lvl3pPr>
            <a:lvl4pPr lvl="3">
              <a:spcBef>
                <a:spcPts val="0"/>
              </a:spcBef>
              <a:buClr>
                <a:srgbClr val="6AA84F"/>
              </a:buClr>
              <a:buSzPct val="100000"/>
              <a:buNone/>
              <a:defRPr sz="3600">
                <a:solidFill>
                  <a:srgbClr val="6AA84F"/>
                </a:solidFill>
              </a:defRPr>
            </a:lvl4pPr>
            <a:lvl5pPr lvl="4">
              <a:spcBef>
                <a:spcPts val="0"/>
              </a:spcBef>
              <a:buClr>
                <a:srgbClr val="6AA84F"/>
              </a:buClr>
              <a:buSzPct val="100000"/>
              <a:buNone/>
              <a:defRPr sz="3600">
                <a:solidFill>
                  <a:srgbClr val="6AA84F"/>
                </a:solidFill>
              </a:defRPr>
            </a:lvl5pPr>
            <a:lvl6pPr lvl="5">
              <a:spcBef>
                <a:spcPts val="0"/>
              </a:spcBef>
              <a:buClr>
                <a:srgbClr val="6AA84F"/>
              </a:buClr>
              <a:buSzPct val="100000"/>
              <a:buNone/>
              <a:defRPr sz="3600">
                <a:solidFill>
                  <a:srgbClr val="6AA84F"/>
                </a:solidFill>
              </a:defRPr>
            </a:lvl6pPr>
            <a:lvl7pPr lvl="6">
              <a:spcBef>
                <a:spcPts val="0"/>
              </a:spcBef>
              <a:buClr>
                <a:srgbClr val="6AA84F"/>
              </a:buClr>
              <a:buSzPct val="100000"/>
              <a:buNone/>
              <a:defRPr sz="3600">
                <a:solidFill>
                  <a:srgbClr val="6AA84F"/>
                </a:solidFill>
              </a:defRPr>
            </a:lvl7pPr>
            <a:lvl8pPr lvl="7">
              <a:spcBef>
                <a:spcPts val="0"/>
              </a:spcBef>
              <a:buClr>
                <a:srgbClr val="6AA84F"/>
              </a:buClr>
              <a:buSzPct val="100000"/>
              <a:buNone/>
              <a:defRPr sz="3600">
                <a:solidFill>
                  <a:srgbClr val="6AA84F"/>
                </a:solidFill>
              </a:defRPr>
            </a:lvl8pPr>
            <a:lvl9pPr lvl="8">
              <a:spcBef>
                <a:spcPts val="0"/>
              </a:spcBef>
              <a:buClr>
                <a:srgbClr val="6AA84F"/>
              </a:buClr>
              <a:buSzPct val="100000"/>
              <a:buNone/>
              <a:defRPr sz="3600">
                <a:solidFill>
                  <a:srgbClr val="6AA84F"/>
                </a:solidFill>
              </a:defRPr>
            </a:lvl9pPr>
          </a:lstStyle>
          <a:p/>
        </p:txBody>
      </p:sp>
      <p:sp>
        <p:nvSpPr>
          <p:cNvPr id="5" name="Shape 5"/>
          <p:cNvSpPr txBox="1"/>
          <p:nvPr>
            <p:ph idx="1" type="body"/>
          </p:nvPr>
        </p:nvSpPr>
        <p:spPr>
          <a:xfrm>
            <a:off x="364468" y="1693926"/>
            <a:ext cx="9963000" cy="5021400"/>
          </a:xfrm>
          <a:prstGeom prst="rect">
            <a:avLst/>
          </a:prstGeom>
          <a:noFill/>
          <a:ln>
            <a:noFill/>
          </a:ln>
        </p:spPr>
        <p:txBody>
          <a:bodyPr anchorCtr="0" anchor="t" bIns="116050" lIns="116050" rIns="116050" tIns="116050"/>
          <a:lstStyle>
            <a:lvl1pPr lvl="0">
              <a:lnSpc>
                <a:spcPct val="115000"/>
              </a:lnSpc>
              <a:spcBef>
                <a:spcPts val="0"/>
              </a:spcBef>
              <a:spcAft>
                <a:spcPts val="2000"/>
              </a:spcAft>
              <a:buClr>
                <a:schemeClr val="dk2"/>
              </a:buClr>
              <a:buSzPct val="100000"/>
              <a:defRPr sz="2300">
                <a:solidFill>
                  <a:schemeClr val="dk2"/>
                </a:solidFill>
              </a:defRPr>
            </a:lvl1pPr>
            <a:lvl2pPr lvl="1">
              <a:lnSpc>
                <a:spcPct val="115000"/>
              </a:lnSpc>
              <a:spcBef>
                <a:spcPts val="0"/>
              </a:spcBef>
              <a:spcAft>
                <a:spcPts val="2000"/>
              </a:spcAft>
              <a:buClr>
                <a:schemeClr val="dk2"/>
              </a:buClr>
              <a:buSzPct val="100000"/>
              <a:defRPr sz="1800">
                <a:solidFill>
                  <a:schemeClr val="dk2"/>
                </a:solidFill>
              </a:defRPr>
            </a:lvl2pPr>
            <a:lvl3pPr lvl="2">
              <a:lnSpc>
                <a:spcPct val="115000"/>
              </a:lnSpc>
              <a:spcBef>
                <a:spcPts val="0"/>
              </a:spcBef>
              <a:spcAft>
                <a:spcPts val="2000"/>
              </a:spcAft>
              <a:buClr>
                <a:schemeClr val="dk2"/>
              </a:buClr>
              <a:buSzPct val="100000"/>
              <a:defRPr sz="1800">
                <a:solidFill>
                  <a:schemeClr val="dk2"/>
                </a:solidFill>
              </a:defRPr>
            </a:lvl3pPr>
            <a:lvl4pPr lvl="3">
              <a:lnSpc>
                <a:spcPct val="115000"/>
              </a:lnSpc>
              <a:spcBef>
                <a:spcPts val="0"/>
              </a:spcBef>
              <a:spcAft>
                <a:spcPts val="2000"/>
              </a:spcAft>
              <a:buClr>
                <a:schemeClr val="dk2"/>
              </a:buClr>
              <a:buSzPct val="100000"/>
              <a:defRPr sz="1800">
                <a:solidFill>
                  <a:schemeClr val="dk2"/>
                </a:solidFill>
              </a:defRPr>
            </a:lvl4pPr>
            <a:lvl5pPr lvl="4">
              <a:lnSpc>
                <a:spcPct val="115000"/>
              </a:lnSpc>
              <a:spcBef>
                <a:spcPts val="0"/>
              </a:spcBef>
              <a:spcAft>
                <a:spcPts val="2000"/>
              </a:spcAft>
              <a:buClr>
                <a:schemeClr val="dk2"/>
              </a:buClr>
              <a:buSzPct val="100000"/>
              <a:defRPr sz="1800">
                <a:solidFill>
                  <a:schemeClr val="dk2"/>
                </a:solidFill>
              </a:defRPr>
            </a:lvl5pPr>
            <a:lvl6pPr lvl="5">
              <a:lnSpc>
                <a:spcPct val="115000"/>
              </a:lnSpc>
              <a:spcBef>
                <a:spcPts val="0"/>
              </a:spcBef>
              <a:spcAft>
                <a:spcPts val="2000"/>
              </a:spcAft>
              <a:buClr>
                <a:schemeClr val="dk2"/>
              </a:buClr>
              <a:buSzPct val="100000"/>
              <a:defRPr sz="1800">
                <a:solidFill>
                  <a:schemeClr val="dk2"/>
                </a:solidFill>
              </a:defRPr>
            </a:lvl6pPr>
            <a:lvl7pPr lvl="6">
              <a:lnSpc>
                <a:spcPct val="115000"/>
              </a:lnSpc>
              <a:spcBef>
                <a:spcPts val="0"/>
              </a:spcBef>
              <a:spcAft>
                <a:spcPts val="2000"/>
              </a:spcAft>
              <a:buClr>
                <a:schemeClr val="dk2"/>
              </a:buClr>
              <a:buSzPct val="100000"/>
              <a:defRPr sz="1800">
                <a:solidFill>
                  <a:schemeClr val="dk2"/>
                </a:solidFill>
              </a:defRPr>
            </a:lvl7pPr>
            <a:lvl8pPr lvl="7">
              <a:lnSpc>
                <a:spcPct val="115000"/>
              </a:lnSpc>
              <a:spcBef>
                <a:spcPts val="0"/>
              </a:spcBef>
              <a:spcAft>
                <a:spcPts val="2000"/>
              </a:spcAft>
              <a:buClr>
                <a:schemeClr val="dk2"/>
              </a:buClr>
              <a:buSzPct val="100000"/>
              <a:defRPr sz="1800">
                <a:solidFill>
                  <a:schemeClr val="dk2"/>
                </a:solidFill>
              </a:defRPr>
            </a:lvl8pPr>
            <a:lvl9pPr lvl="8">
              <a:lnSpc>
                <a:spcPct val="115000"/>
              </a:lnSpc>
              <a:spcBef>
                <a:spcPts val="0"/>
              </a:spcBef>
              <a:spcAft>
                <a:spcPts val="2000"/>
              </a:spcAft>
              <a:buClr>
                <a:schemeClr val="dk2"/>
              </a:buClr>
              <a:buSzPct val="100000"/>
              <a:defRPr sz="1800">
                <a:solidFill>
                  <a:schemeClr val="dk2"/>
                </a:solidFill>
              </a:defRPr>
            </a:lvl9pPr>
          </a:lstStyle>
          <a:p/>
        </p:txBody>
      </p:sp>
      <p:sp>
        <p:nvSpPr>
          <p:cNvPr id="6" name="Shape 6"/>
          <p:cNvSpPr txBox="1"/>
          <p:nvPr>
            <p:ph idx="12" type="sldNum"/>
          </p:nvPr>
        </p:nvSpPr>
        <p:spPr>
          <a:xfrm>
            <a:off x="9906771" y="6854071"/>
            <a:ext cx="641700" cy="578400"/>
          </a:xfrm>
          <a:prstGeom prst="rect">
            <a:avLst/>
          </a:prstGeom>
          <a:noFill/>
          <a:ln>
            <a:noFill/>
          </a:ln>
        </p:spPr>
        <p:txBody>
          <a:bodyPr anchorCtr="0" anchor="ctr" bIns="116050" lIns="116050" rIns="116050" tIns="116050">
            <a:noAutofit/>
          </a:bodyPr>
          <a:lstStyle/>
          <a:p>
            <a:pPr lvl="0" algn="r">
              <a:spcBef>
                <a:spcPts val="0"/>
              </a:spcBef>
              <a:buNone/>
            </a:pPr>
            <a:fld id="{00000000-1234-1234-1234-123412341234}" type="slidenum">
              <a:rPr lang="en-US" sz="13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x="0" y="0"/>
          <a:ext cx="0" cy="0"/>
          <a:chOff x="0" y="0"/>
          <a:chExt cx="0" cy="0"/>
        </a:xfrm>
      </p:grpSpPr>
      <p:sp>
        <p:nvSpPr>
          <p:cNvPr id="51" name="Shape 51"/>
          <p:cNvSpPr txBox="1"/>
          <p:nvPr>
            <p:ph type="ctrTitle"/>
          </p:nvPr>
        </p:nvSpPr>
        <p:spPr>
          <a:xfrm>
            <a:off x="801900" y="1010250"/>
            <a:ext cx="9088200" cy="2247300"/>
          </a:xfrm>
          <a:prstGeom prst="rect">
            <a:avLst/>
          </a:prstGeom>
        </p:spPr>
        <p:txBody>
          <a:bodyPr anchorCtr="0" anchor="b" bIns="116050" lIns="116050" rIns="116050" tIns="116050">
            <a:noAutofit/>
          </a:bodyPr>
          <a:lstStyle/>
          <a:p>
            <a:pPr lvl="0" rtl="0">
              <a:spcBef>
                <a:spcPts val="0"/>
              </a:spcBef>
              <a:buNone/>
            </a:pPr>
            <a:r>
              <a:rPr lang="en-US" sz="4800">
                <a:solidFill>
                  <a:srgbClr val="000000"/>
                </a:solidFill>
              </a:rPr>
              <a:t>Teacher-Driven Learning Circles</a:t>
            </a:r>
            <a:br>
              <a:rPr b="0" lang="en-US" sz="4800">
                <a:solidFill>
                  <a:srgbClr val="000000"/>
                </a:solidFill>
              </a:rPr>
            </a:br>
            <a:r>
              <a:rPr lang="en-US" sz="3000">
                <a:solidFill>
                  <a:srgbClr val="6AA84F"/>
                </a:solidFill>
              </a:rPr>
              <a:t>NYC C</a:t>
            </a:r>
            <a:r>
              <a:rPr b="0" lang="en-US" sz="3000">
                <a:solidFill>
                  <a:srgbClr val="6AA84F"/>
                </a:solidFill>
              </a:rPr>
              <a:t>ommunity of Adult Math Instructors (CAMI)</a:t>
            </a:r>
          </a:p>
        </p:txBody>
      </p:sp>
      <p:sp>
        <p:nvSpPr>
          <p:cNvPr id="52" name="Shape 52"/>
          <p:cNvSpPr txBox="1"/>
          <p:nvPr>
            <p:ph idx="1" type="subTitle"/>
          </p:nvPr>
        </p:nvSpPr>
        <p:spPr>
          <a:xfrm>
            <a:off x="242100" y="3537900"/>
            <a:ext cx="10156200" cy="1452900"/>
          </a:xfrm>
          <a:prstGeom prst="rect">
            <a:avLst/>
          </a:prstGeom>
        </p:spPr>
        <p:txBody>
          <a:bodyPr anchorCtr="0" anchor="t" bIns="116050" lIns="116050" rIns="116050" tIns="116050">
            <a:noAutofit/>
          </a:bodyPr>
          <a:lstStyle/>
          <a:p>
            <a:pPr lvl="0" rtl="0">
              <a:spcBef>
                <a:spcPts val="0"/>
              </a:spcBef>
              <a:buNone/>
            </a:pPr>
            <a:r>
              <a:rPr lang="en-US" sz="2600">
                <a:solidFill>
                  <a:schemeClr val="dk1"/>
                </a:solidFill>
              </a:rPr>
              <a:t>Eric Appleton, Tyler Holzer, Solange Farina, Mark Trushkowsky</a:t>
            </a:r>
          </a:p>
          <a:p>
            <a:pPr lvl="0" rtl="0">
              <a:spcBef>
                <a:spcPts val="0"/>
              </a:spcBef>
              <a:buNone/>
            </a:pPr>
            <a:r>
              <a:rPr lang="en-US" sz="2600">
                <a:solidFill>
                  <a:srgbClr val="6AA84F"/>
                </a:solidFill>
              </a:rPr>
              <a:t>CUNY Adult Literacy/HSE Program, Borough of Manhattan Community College &amp; the Fifth Avenue Committee</a:t>
            </a:r>
          </a:p>
        </p:txBody>
      </p:sp>
      <p:sp>
        <p:nvSpPr>
          <p:cNvPr id="53" name="Shape 53"/>
          <p:cNvSpPr txBox="1"/>
          <p:nvPr/>
        </p:nvSpPr>
        <p:spPr>
          <a:xfrm>
            <a:off x="8051575" y="228825"/>
            <a:ext cx="2424000" cy="711900"/>
          </a:xfrm>
          <a:prstGeom prst="rect">
            <a:avLst/>
          </a:prstGeom>
          <a:noFill/>
          <a:ln>
            <a:noFill/>
          </a:ln>
        </p:spPr>
        <p:txBody>
          <a:bodyPr anchorCtr="0" anchor="t" bIns="91425" lIns="91425" rIns="91425" tIns="91425">
            <a:noAutofit/>
          </a:bodyPr>
          <a:lstStyle/>
          <a:p>
            <a:pPr lvl="0" algn="r">
              <a:spcBef>
                <a:spcPts val="0"/>
              </a:spcBef>
              <a:buNone/>
            </a:pPr>
            <a:r>
              <a:rPr lang="en-US" sz="3000">
                <a:solidFill>
                  <a:srgbClr val="6AA84F"/>
                </a:solidFill>
                <a:latin typeface="Droid Sans"/>
                <a:ea typeface="Droid Sans"/>
                <a:cs typeface="Droid Sans"/>
                <a:sym typeface="Droid Sans"/>
              </a:rPr>
              <a:t>#nyccami</a:t>
            </a:r>
          </a:p>
        </p:txBody>
      </p:sp>
      <p:pic>
        <p:nvPicPr>
          <p:cNvPr descr="cropped-At-the-board-Toothpick-Patterns-1.jpg" id="54" name="Shape 54"/>
          <p:cNvPicPr preferRelativeResize="0"/>
          <p:nvPr/>
        </p:nvPicPr>
        <p:blipFill>
          <a:blip r:embed="rId3">
            <a:alphaModFix/>
          </a:blip>
          <a:stretch>
            <a:fillRect/>
          </a:stretch>
        </p:blipFill>
        <p:spPr>
          <a:xfrm>
            <a:off x="801900" y="4990699"/>
            <a:ext cx="9284775" cy="21587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idx="1" type="body"/>
          </p:nvPr>
        </p:nvSpPr>
        <p:spPr>
          <a:xfrm>
            <a:off x="898225" y="240350"/>
            <a:ext cx="9251100" cy="6828000"/>
          </a:xfrm>
          <a:prstGeom prst="rect">
            <a:avLst/>
          </a:prstGeom>
        </p:spPr>
        <p:txBody>
          <a:bodyPr anchorCtr="0" anchor="t" bIns="92475" lIns="92475" rIns="92475" tIns="92475">
            <a:noAutofit/>
          </a:bodyPr>
          <a:lstStyle/>
          <a:p>
            <a:pPr lvl="0" rtl="0" algn="l">
              <a:lnSpc>
                <a:spcPct val="115000"/>
              </a:lnSpc>
              <a:spcBef>
                <a:spcPts val="0"/>
              </a:spcBef>
              <a:spcAft>
                <a:spcPts val="0"/>
              </a:spcAft>
              <a:buNone/>
            </a:pPr>
            <a:r>
              <a:rPr b="1" lang="en-US" sz="3000"/>
              <a:t>Contact Us:</a:t>
            </a:r>
          </a:p>
          <a:p>
            <a:pPr indent="-69850" lvl="0" marL="469900" marR="0" rtl="0" algn="l">
              <a:lnSpc>
                <a:spcPct val="115000"/>
              </a:lnSpc>
              <a:spcBef>
                <a:spcPts val="0"/>
              </a:spcBef>
              <a:spcAft>
                <a:spcPts val="0"/>
              </a:spcAft>
              <a:buClr>
                <a:schemeClr val="dk1"/>
              </a:buClr>
              <a:buSzPct val="36666"/>
              <a:buFont typeface="Arial"/>
              <a:buNone/>
            </a:pPr>
            <a:r>
              <a:rPr lang="en-US" sz="3000"/>
              <a:t>Eric · @eappleton · eric.appleton@cuny.edu</a:t>
            </a:r>
          </a:p>
          <a:p>
            <a:pPr indent="-69850" lvl="0" marL="469900" marR="0" rtl="0" algn="l">
              <a:lnSpc>
                <a:spcPct val="115000"/>
              </a:lnSpc>
              <a:spcBef>
                <a:spcPts val="0"/>
              </a:spcBef>
              <a:spcAft>
                <a:spcPts val="0"/>
              </a:spcAft>
              <a:buClr>
                <a:schemeClr val="dk1"/>
              </a:buClr>
              <a:buSzPct val="36666"/>
              <a:buFont typeface="Arial"/>
              <a:buNone/>
            </a:pPr>
            <a:r>
              <a:rPr lang="en-US" sz="3000"/>
              <a:t>Solange · @stregasol · soul.farina@gmail.com</a:t>
            </a:r>
          </a:p>
          <a:p>
            <a:pPr indent="-69850" lvl="0" marL="469900" marR="0" rtl="0" algn="l">
              <a:lnSpc>
                <a:spcPct val="115000"/>
              </a:lnSpc>
              <a:spcBef>
                <a:spcPts val="0"/>
              </a:spcBef>
              <a:spcAft>
                <a:spcPts val="0"/>
              </a:spcAft>
              <a:buClr>
                <a:schemeClr val="dk1"/>
              </a:buClr>
              <a:buSzPct val="36666"/>
              <a:buFont typeface="Arial"/>
              <a:buNone/>
            </a:pPr>
            <a:r>
              <a:rPr lang="en-US" sz="3000"/>
              <a:t>Tyler · @rezloh · tyler.s.holzer@gmail.com</a:t>
            </a:r>
          </a:p>
          <a:p>
            <a:pPr indent="-69850" lvl="0" marL="469900" marR="0" rtl="0" algn="l">
              <a:lnSpc>
                <a:spcPct val="115000"/>
              </a:lnSpc>
              <a:spcBef>
                <a:spcPts val="0"/>
              </a:spcBef>
              <a:spcAft>
                <a:spcPts val="0"/>
              </a:spcAft>
              <a:buClr>
                <a:schemeClr val="dk1"/>
              </a:buClr>
              <a:buSzPct val="36666"/>
              <a:buFont typeface="Arial"/>
              <a:buNone/>
            </a:pPr>
            <a:r>
              <a:rPr lang="en-US" sz="3000"/>
              <a:t>Mark · @mtrushkowsky </a:t>
            </a:r>
            <a:br>
              <a:rPr lang="en-US" sz="3000"/>
            </a:br>
            <a:r>
              <a:rPr lang="en-US" sz="3000"/>
              <a:t>         · mark.trushkowsky@cuny.edu</a:t>
            </a:r>
          </a:p>
          <a:p>
            <a:pPr indent="-69850" lvl="0" marL="469900" marR="0" rtl="0" algn="l">
              <a:lnSpc>
                <a:spcPct val="115000"/>
              </a:lnSpc>
              <a:spcBef>
                <a:spcPts val="0"/>
              </a:spcBef>
              <a:spcAft>
                <a:spcPts val="0"/>
              </a:spcAft>
              <a:buClr>
                <a:schemeClr val="dk1"/>
              </a:buClr>
              <a:buSzPct val="36666"/>
              <a:buFont typeface="Arial"/>
              <a:buNone/>
            </a:pPr>
            <a:r>
              <a:rPr lang="en-US" sz="3000"/>
              <a:t>@nyc_cami · info@nyccami.org</a:t>
            </a:r>
          </a:p>
          <a:p>
            <a:pPr lvl="0" rtl="0">
              <a:lnSpc>
                <a:spcPct val="115000"/>
              </a:lnSpc>
              <a:spcBef>
                <a:spcPts val="3000"/>
              </a:spcBef>
              <a:spcAft>
                <a:spcPts val="0"/>
              </a:spcAft>
              <a:buClr>
                <a:schemeClr val="dk1"/>
              </a:buClr>
              <a:buSzPct val="36666"/>
              <a:buFont typeface="Arial"/>
              <a:buNone/>
            </a:pPr>
            <a:r>
              <a:rPr b="1" lang="en-US" sz="3000"/>
              <a:t>Web Sites:</a:t>
            </a:r>
          </a:p>
          <a:p>
            <a:pPr lvl="0" rtl="0" algn="ctr">
              <a:lnSpc>
                <a:spcPct val="115000"/>
              </a:lnSpc>
              <a:spcBef>
                <a:spcPts val="0"/>
              </a:spcBef>
              <a:spcAft>
                <a:spcPts val="0"/>
              </a:spcAft>
              <a:buClr>
                <a:schemeClr val="dk1"/>
              </a:buClr>
              <a:buSzPct val="36666"/>
              <a:buFont typeface="Arial"/>
              <a:buNone/>
            </a:pPr>
            <a:r>
              <a:rPr lang="en-US" sz="3000">
                <a:solidFill>
                  <a:srgbClr val="484848"/>
                </a:solidFill>
              </a:rPr>
              <a:t>nyccami.org  ·  MathMemos.org  ·  CollectEdNY.org</a:t>
            </a:r>
          </a:p>
          <a:p>
            <a:pPr lvl="0" rtl="0">
              <a:lnSpc>
                <a:spcPct val="115000"/>
              </a:lnSpc>
              <a:spcBef>
                <a:spcPts val="3000"/>
              </a:spcBef>
              <a:spcAft>
                <a:spcPts val="0"/>
              </a:spcAft>
              <a:buClr>
                <a:schemeClr val="dk1"/>
              </a:buClr>
              <a:buSzPct val="36666"/>
              <a:buFont typeface="Arial"/>
              <a:buNone/>
            </a:pPr>
            <a:r>
              <a:rPr b="1" lang="en-US" sz="3000"/>
              <a:t>Resources:</a:t>
            </a:r>
          </a:p>
          <a:p>
            <a:pPr lvl="0" rtl="0">
              <a:lnSpc>
                <a:spcPct val="115000"/>
              </a:lnSpc>
              <a:spcBef>
                <a:spcPts val="0"/>
              </a:spcBef>
              <a:spcAft>
                <a:spcPts val="0"/>
              </a:spcAft>
              <a:buClr>
                <a:schemeClr val="dk1"/>
              </a:buClr>
              <a:buSzPct val="36666"/>
              <a:buFont typeface="Arial"/>
              <a:buNone/>
            </a:pPr>
            <a:r>
              <a:rPr lang="en-US" sz="3000"/>
              <a:t>  http://www.visualpatterns.org</a:t>
            </a:r>
          </a:p>
          <a:p>
            <a:pPr lvl="0" rtl="0">
              <a:lnSpc>
                <a:spcPct val="115000"/>
              </a:lnSpc>
              <a:spcBef>
                <a:spcPts val="0"/>
              </a:spcBef>
              <a:spcAft>
                <a:spcPts val="0"/>
              </a:spcAft>
              <a:buClr>
                <a:schemeClr val="dk1"/>
              </a:buClr>
              <a:buSzPct val="36666"/>
              <a:buFont typeface="Arial"/>
              <a:buNone/>
            </a:pPr>
            <a:r>
              <a:rPr lang="en-US" sz="3000"/>
              <a:t>  http://www.mathteacherscircle.org</a:t>
            </a:r>
          </a:p>
        </p:txBody>
      </p:sp>
      <p:sp>
        <p:nvSpPr>
          <p:cNvPr id="112" name="Shape 112"/>
          <p:cNvSpPr txBox="1"/>
          <p:nvPr>
            <p:ph idx="12" type="sldNum"/>
          </p:nvPr>
        </p:nvSpPr>
        <p:spPr>
          <a:xfrm>
            <a:off x="9906771" y="6854071"/>
            <a:ext cx="641700" cy="578400"/>
          </a:xfrm>
          <a:prstGeom prst="rect">
            <a:avLst/>
          </a:prstGeom>
        </p:spPr>
        <p:txBody>
          <a:bodyPr anchorCtr="0" anchor="ctr" bIns="92475" lIns="92475" rIns="92475" tIns="92475">
            <a:noAutofit/>
          </a:bodyPr>
          <a:lstStyle/>
          <a:p>
            <a:pPr lvl="0">
              <a:spcBef>
                <a:spcPts val="0"/>
              </a:spcBef>
              <a:buNone/>
            </a:pPr>
            <a:fld id="{00000000-1234-1234-1234-123412341234}" type="slidenum">
              <a:rPr lang="en-US"/>
              <a:t>‹#›</a:t>
            </a:fld>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364468" y="654104"/>
            <a:ext cx="9963000" cy="841800"/>
          </a:xfrm>
          <a:prstGeom prst="rect">
            <a:avLst/>
          </a:prstGeom>
        </p:spPr>
        <p:txBody>
          <a:bodyPr anchorCtr="0" anchor="t" bIns="116050" lIns="116050" rIns="116050" tIns="116050">
            <a:noAutofit/>
          </a:bodyPr>
          <a:lstStyle/>
          <a:p>
            <a:pPr lvl="0">
              <a:spcBef>
                <a:spcPts val="0"/>
              </a:spcBef>
              <a:buNone/>
            </a:pPr>
            <a:r>
              <a:rPr lang="en-US">
                <a:latin typeface="Droid Sans"/>
                <a:ea typeface="Droid Sans"/>
                <a:cs typeface="Droid Sans"/>
                <a:sym typeface="Droid Sans"/>
              </a:rPr>
              <a:t>Community of Adult Math Instructors (CAMI)</a:t>
            </a:r>
          </a:p>
        </p:txBody>
      </p:sp>
      <p:sp>
        <p:nvSpPr>
          <p:cNvPr id="59" name="Shape 59"/>
          <p:cNvSpPr txBox="1"/>
          <p:nvPr>
            <p:ph idx="1" type="body"/>
          </p:nvPr>
        </p:nvSpPr>
        <p:spPr>
          <a:xfrm>
            <a:off x="364475" y="1693924"/>
            <a:ext cx="9963000" cy="5423700"/>
          </a:xfrm>
          <a:prstGeom prst="rect">
            <a:avLst/>
          </a:prstGeom>
        </p:spPr>
        <p:txBody>
          <a:bodyPr anchorCtr="0" anchor="t" bIns="116050" lIns="116050" rIns="116050" tIns="116050">
            <a:noAutofit/>
          </a:bodyPr>
          <a:lstStyle/>
          <a:p>
            <a:pPr indent="-419100" lvl="0" marL="457200" rtl="0">
              <a:spcBef>
                <a:spcPts val="0"/>
              </a:spcBef>
              <a:spcAft>
                <a:spcPts val="1000"/>
              </a:spcAft>
              <a:buSzPct val="100000"/>
              <a:buFont typeface="Droid Sans"/>
            </a:pPr>
            <a:r>
              <a:rPr lang="en-US" sz="3000">
                <a:latin typeface="Droid Sans"/>
                <a:ea typeface="Droid Sans"/>
                <a:cs typeface="Droid Sans"/>
                <a:sym typeface="Droid Sans"/>
              </a:rPr>
              <a:t>A group of teachers from different adult literacy and high school equivalency programs</a:t>
            </a:r>
          </a:p>
          <a:p>
            <a:pPr indent="-419100" lvl="0" marL="457200" rtl="0">
              <a:spcBef>
                <a:spcPts val="0"/>
              </a:spcBef>
              <a:spcAft>
                <a:spcPts val="1000"/>
              </a:spcAft>
              <a:buSzPct val="100000"/>
              <a:buFont typeface="Droid Sans"/>
            </a:pPr>
            <a:r>
              <a:rPr lang="en-US" sz="3000">
                <a:latin typeface="Droid Sans"/>
                <a:ea typeface="Droid Sans"/>
                <a:cs typeface="Droid Sans"/>
                <a:sym typeface="Droid Sans"/>
              </a:rPr>
              <a:t>Generalists who may not have a math background</a:t>
            </a:r>
          </a:p>
          <a:p>
            <a:pPr indent="-419100" lvl="0" marL="457200" rtl="0">
              <a:spcBef>
                <a:spcPts val="0"/>
              </a:spcBef>
              <a:spcAft>
                <a:spcPts val="1000"/>
              </a:spcAft>
              <a:buSzPct val="100000"/>
              <a:buFont typeface="Droid Sans"/>
            </a:pPr>
            <a:r>
              <a:rPr lang="en-US" sz="3000">
                <a:latin typeface="Droid Sans"/>
                <a:ea typeface="Droid Sans"/>
                <a:cs typeface="Droid Sans"/>
                <a:sym typeface="Droid Sans"/>
              </a:rPr>
              <a:t>Teach young adults and adults (17+)</a:t>
            </a:r>
          </a:p>
          <a:p>
            <a:pPr indent="-419100" lvl="0" marL="457200" rtl="0">
              <a:spcBef>
                <a:spcPts val="0"/>
              </a:spcBef>
              <a:spcAft>
                <a:spcPts val="1000"/>
              </a:spcAft>
              <a:buSzPct val="100000"/>
              <a:buFont typeface="Droid Sans"/>
            </a:pPr>
            <a:r>
              <a:rPr lang="en-US" sz="3000">
                <a:latin typeface="Droid Sans"/>
                <a:ea typeface="Droid Sans"/>
                <a:cs typeface="Droid Sans"/>
                <a:sym typeface="Droid Sans"/>
              </a:rPr>
              <a:t>Meet once a month to do math and talk about teaching</a:t>
            </a:r>
          </a:p>
        </p:txBody>
      </p:sp>
      <p:sp>
        <p:nvSpPr>
          <p:cNvPr id="60" name="Shape 60"/>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
                                            <p:txEl>
                                              <p:pRg end="0" st="0"/>
                                            </p:txEl>
                                          </p:spTgt>
                                        </p:tgtEl>
                                        <p:attrNameLst>
                                          <p:attrName>style.visibility</p:attrName>
                                        </p:attrNameLst>
                                      </p:cBhvr>
                                      <p:to>
                                        <p:strVal val="visible"/>
                                      </p:to>
                                    </p:set>
                                    <p:animEffect filter="fade" transition="in">
                                      <p:cBhvr>
                                        <p:cTn dur="1000"/>
                                        <p:tgtEl>
                                          <p:spTgt spid="5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
                                            <p:txEl>
                                              <p:pRg end="1" st="1"/>
                                            </p:txEl>
                                          </p:spTgt>
                                        </p:tgtEl>
                                        <p:attrNameLst>
                                          <p:attrName>style.visibility</p:attrName>
                                        </p:attrNameLst>
                                      </p:cBhvr>
                                      <p:to>
                                        <p:strVal val="visible"/>
                                      </p:to>
                                    </p:set>
                                    <p:animEffect filter="fade" transition="in">
                                      <p:cBhvr>
                                        <p:cTn dur="1000"/>
                                        <p:tgtEl>
                                          <p:spTgt spid="5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
                                            <p:txEl>
                                              <p:pRg end="2" st="2"/>
                                            </p:txEl>
                                          </p:spTgt>
                                        </p:tgtEl>
                                        <p:attrNameLst>
                                          <p:attrName>style.visibility</p:attrName>
                                        </p:attrNameLst>
                                      </p:cBhvr>
                                      <p:to>
                                        <p:strVal val="visible"/>
                                      </p:to>
                                    </p:set>
                                    <p:animEffect filter="fade" transition="in">
                                      <p:cBhvr>
                                        <p:cTn dur="1000"/>
                                        <p:tgtEl>
                                          <p:spTgt spid="5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
                                            <p:txEl>
                                              <p:pRg end="3" st="3"/>
                                            </p:txEl>
                                          </p:spTgt>
                                        </p:tgtEl>
                                        <p:attrNameLst>
                                          <p:attrName>style.visibility</p:attrName>
                                        </p:attrNameLst>
                                      </p:cBhvr>
                                      <p:to>
                                        <p:strVal val="visible"/>
                                      </p:to>
                                    </p:set>
                                    <p:animEffect filter="fade" transition="in">
                                      <p:cBhvr>
                                        <p:cTn dur="1000"/>
                                        <p:tgtEl>
                                          <p:spTgt spid="5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64493" y="334179"/>
            <a:ext cx="9963000" cy="841800"/>
          </a:xfrm>
          <a:prstGeom prst="rect">
            <a:avLst/>
          </a:prstGeom>
        </p:spPr>
        <p:txBody>
          <a:bodyPr anchorCtr="0" anchor="t" bIns="116050" lIns="116050" rIns="116050" tIns="116050">
            <a:noAutofit/>
          </a:bodyPr>
          <a:lstStyle/>
          <a:p>
            <a:pPr lvl="0" algn="l">
              <a:spcBef>
                <a:spcPts val="0"/>
              </a:spcBef>
              <a:buNone/>
            </a:pPr>
            <a:r>
              <a:rPr lang="en-US" sz="3700">
                <a:latin typeface="Droid Sans"/>
                <a:ea typeface="Droid Sans"/>
                <a:cs typeface="Droid Sans"/>
                <a:sym typeface="Droid Sans"/>
              </a:rPr>
              <a:t>Our Goals</a:t>
            </a:r>
          </a:p>
        </p:txBody>
      </p:sp>
      <p:sp>
        <p:nvSpPr>
          <p:cNvPr id="65" name="Shape 65"/>
          <p:cNvSpPr txBox="1"/>
          <p:nvPr>
            <p:ph idx="1" type="body"/>
          </p:nvPr>
        </p:nvSpPr>
        <p:spPr>
          <a:xfrm>
            <a:off x="364500" y="940725"/>
            <a:ext cx="9963000" cy="4800900"/>
          </a:xfrm>
          <a:prstGeom prst="rect">
            <a:avLst/>
          </a:prstGeom>
        </p:spPr>
        <p:txBody>
          <a:bodyPr anchorCtr="0" anchor="t" bIns="116050" lIns="116050" rIns="116050" tIns="116050">
            <a:noAutofit/>
          </a:bodyPr>
          <a:lstStyle/>
          <a:p>
            <a:pPr lvl="0" rtl="0">
              <a:lnSpc>
                <a:spcPct val="90000"/>
              </a:lnSpc>
              <a:spcBef>
                <a:spcPts val="1000"/>
              </a:spcBef>
              <a:spcAft>
                <a:spcPts val="1000"/>
              </a:spcAft>
              <a:buNone/>
            </a:pPr>
            <a:r>
              <a:rPr lang="en-US" sz="3000">
                <a:latin typeface="Droid Sans"/>
                <a:ea typeface="Droid Sans"/>
                <a:cs typeface="Droid Sans"/>
                <a:sym typeface="Droid Sans"/>
              </a:rPr>
              <a:t>In this workshop, we hope participants will:</a:t>
            </a:r>
          </a:p>
          <a:p>
            <a:pPr indent="-419100" lvl="1" marL="914400" rtl="0">
              <a:lnSpc>
                <a:spcPct val="90000"/>
              </a:lnSpc>
              <a:spcBef>
                <a:spcPts val="1000"/>
              </a:spcBef>
              <a:spcAft>
                <a:spcPts val="1000"/>
              </a:spcAft>
              <a:buSzPct val="100000"/>
              <a:buFont typeface="Droid Sans"/>
            </a:pPr>
            <a:r>
              <a:rPr lang="en-US" sz="3000">
                <a:latin typeface="Droid Sans"/>
                <a:ea typeface="Droid Sans"/>
                <a:cs typeface="Droid Sans"/>
                <a:sym typeface="Droid Sans"/>
              </a:rPr>
              <a:t>Experience the possibilities of a math teachers’ circle</a:t>
            </a:r>
          </a:p>
          <a:p>
            <a:pPr indent="-419100" lvl="1" marL="914400" rtl="0">
              <a:lnSpc>
                <a:spcPct val="90000"/>
              </a:lnSpc>
              <a:spcBef>
                <a:spcPts val="1000"/>
              </a:spcBef>
              <a:spcAft>
                <a:spcPts val="1000"/>
              </a:spcAft>
              <a:buSzPct val="100000"/>
              <a:buFont typeface="Droid Sans"/>
            </a:pPr>
            <a:r>
              <a:rPr lang="en-US" sz="3000">
                <a:latin typeface="Droid Sans"/>
                <a:ea typeface="Droid Sans"/>
                <a:cs typeface="Droid Sans"/>
                <a:sym typeface="Droid Sans"/>
              </a:rPr>
              <a:t>Explore approaches to problem-posing and problem-solving </a:t>
            </a:r>
          </a:p>
          <a:p>
            <a:pPr indent="-419100" lvl="1" marL="914400" rtl="0">
              <a:lnSpc>
                <a:spcPct val="90000"/>
              </a:lnSpc>
              <a:spcBef>
                <a:spcPts val="1000"/>
              </a:spcBef>
              <a:spcAft>
                <a:spcPts val="1000"/>
              </a:spcAft>
              <a:buSzPct val="100000"/>
              <a:buFont typeface="Droid Sans"/>
            </a:pPr>
            <a:r>
              <a:rPr lang="en-US" sz="3000">
                <a:latin typeface="Droid Sans"/>
                <a:ea typeface="Droid Sans"/>
                <a:cs typeface="Droid Sans"/>
                <a:sym typeface="Droid Sans"/>
              </a:rPr>
              <a:t>Learn from each other</a:t>
            </a:r>
          </a:p>
          <a:p>
            <a:pPr indent="0" lvl="0" marL="0" rtl="0">
              <a:lnSpc>
                <a:spcPct val="115000"/>
              </a:lnSpc>
              <a:spcBef>
                <a:spcPts val="3000"/>
              </a:spcBef>
              <a:spcAft>
                <a:spcPts val="1000"/>
              </a:spcAft>
              <a:buNone/>
            </a:pPr>
            <a:r>
              <a:rPr lang="en-US" sz="3000">
                <a:latin typeface="Droid Sans"/>
                <a:ea typeface="Droid Sans"/>
                <a:cs typeface="Droid Sans"/>
                <a:sym typeface="Droid Sans"/>
              </a:rPr>
              <a:t>And we hope that someone will leave here with the idea of starting their own circle...</a:t>
            </a:r>
          </a:p>
          <a:p>
            <a:pPr lvl="0">
              <a:spcBef>
                <a:spcPts val="0"/>
              </a:spcBef>
              <a:buNone/>
            </a:pPr>
            <a:r>
              <a:t/>
            </a:r>
            <a:endParaRPr>
              <a:latin typeface="Droid Sans"/>
              <a:ea typeface="Droid Sans"/>
              <a:cs typeface="Droid Sans"/>
              <a:sym typeface="Droid Sans"/>
            </a:endParaRPr>
          </a:p>
        </p:txBody>
      </p:sp>
      <p:sp>
        <p:nvSpPr>
          <p:cNvPr id="66" name="Shape 66"/>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
        <p:nvSpPr>
          <p:cNvPr id="67" name="Shape 67"/>
          <p:cNvSpPr txBox="1"/>
          <p:nvPr/>
        </p:nvSpPr>
        <p:spPr>
          <a:xfrm>
            <a:off x="8051575" y="228825"/>
            <a:ext cx="2424000" cy="711900"/>
          </a:xfrm>
          <a:prstGeom prst="rect">
            <a:avLst/>
          </a:prstGeom>
          <a:noFill/>
          <a:ln>
            <a:noFill/>
          </a:ln>
        </p:spPr>
        <p:txBody>
          <a:bodyPr anchorCtr="0" anchor="t" bIns="91425" lIns="91425" rIns="91425" tIns="91425">
            <a:noAutofit/>
          </a:bodyPr>
          <a:lstStyle/>
          <a:p>
            <a:pPr indent="0" lvl="0" marL="0" marR="0" rtl="0" algn="r">
              <a:lnSpc>
                <a:spcPct val="100000"/>
              </a:lnSpc>
              <a:spcBef>
                <a:spcPts val="0"/>
              </a:spcBef>
              <a:spcAft>
                <a:spcPts val="0"/>
              </a:spcAft>
              <a:buNone/>
            </a:pPr>
            <a:r>
              <a:rPr lang="en-US" sz="3000">
                <a:solidFill>
                  <a:srgbClr val="6AA84F"/>
                </a:solidFill>
                <a:latin typeface="Droid Sans"/>
                <a:ea typeface="Droid Sans"/>
                <a:cs typeface="Droid Sans"/>
                <a:sym typeface="Droid Sans"/>
              </a:rPr>
              <a:t>#nyccami</a:t>
            </a:r>
          </a:p>
        </p:txBody>
      </p:sp>
      <p:sp>
        <p:nvSpPr>
          <p:cNvPr id="68" name="Shape 68"/>
          <p:cNvSpPr txBox="1"/>
          <p:nvPr/>
        </p:nvSpPr>
        <p:spPr>
          <a:xfrm>
            <a:off x="300150" y="5741625"/>
            <a:ext cx="10091700" cy="1481400"/>
          </a:xfrm>
          <a:prstGeom prst="rect">
            <a:avLst/>
          </a:prstGeom>
          <a:noFill/>
          <a:ln>
            <a:noFill/>
          </a:ln>
        </p:spPr>
        <p:txBody>
          <a:bodyPr anchorCtr="0" anchor="t" bIns="91425" lIns="91425" rIns="91425" tIns="91425">
            <a:noAutofit/>
          </a:bodyPr>
          <a:lstStyle/>
          <a:p>
            <a:pPr lvl="0">
              <a:spcBef>
                <a:spcPts val="0"/>
              </a:spcBef>
              <a:buNone/>
            </a:pPr>
            <a:r>
              <a:rPr i="1" lang="en-US" sz="2600">
                <a:latin typeface="Droid Sans"/>
                <a:ea typeface="Droid Sans"/>
                <a:cs typeface="Droid Sans"/>
                <a:sym typeface="Droid Sans"/>
              </a:rPr>
              <a:t>Post </a:t>
            </a:r>
            <a:r>
              <a:rPr i="1" lang="en-US" sz="2600">
                <a:latin typeface="Droid Sans"/>
                <a:ea typeface="Droid Sans"/>
                <a:cs typeface="Droid Sans"/>
                <a:sym typeface="Droid Sans"/>
              </a:rPr>
              <a:t>questions, strategies and photos to this Twitter hashtag. </a:t>
            </a:r>
          </a:p>
        </p:txBody>
      </p:sp>
      <p:sp>
        <p:nvSpPr>
          <p:cNvPr id="69" name="Shape 69"/>
          <p:cNvSpPr/>
          <p:nvPr/>
        </p:nvSpPr>
        <p:spPr>
          <a:xfrm>
            <a:off x="9534450" y="940725"/>
            <a:ext cx="641676" cy="5079053"/>
          </a:xfrm>
          <a:custGeom>
            <a:pathLst>
              <a:path extrusionOk="0" h="185350" w="56498">
                <a:moveTo>
                  <a:pt x="0" y="185350"/>
                </a:moveTo>
                <a:cubicBezTo>
                  <a:pt x="9226" y="179635"/>
                  <a:pt x="49161" y="179498"/>
                  <a:pt x="55358" y="151062"/>
                </a:cubicBezTo>
                <a:cubicBezTo>
                  <a:pt x="61554" y="122626"/>
                  <a:pt x="40417" y="39383"/>
                  <a:pt x="37181" y="14734"/>
                </a:cubicBezTo>
                <a:cubicBezTo>
                  <a:pt x="33944" y="-9915"/>
                  <a:pt x="36147" y="5094"/>
                  <a:pt x="35941" y="3167"/>
                </a:cubicBezTo>
              </a:path>
            </a:pathLst>
          </a:custGeom>
          <a:noFill/>
          <a:ln cap="flat" cmpd="sng" w="38100">
            <a:solidFill>
              <a:schemeClr val="dk2"/>
            </a:solidFill>
            <a:prstDash val="dash"/>
            <a:round/>
            <a:headEnd len="lg" w="lg" type="none"/>
            <a:tailEnd len="lg" w="lg" type="stealth"/>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0" st="0"/>
                                            </p:txEl>
                                          </p:spTgt>
                                        </p:tgtEl>
                                        <p:attrNameLst>
                                          <p:attrName>style.visibility</p:attrName>
                                        </p:attrNameLst>
                                      </p:cBhvr>
                                      <p:to>
                                        <p:strVal val="visible"/>
                                      </p:to>
                                    </p:set>
                                    <p:animEffect filter="fade" transition="in">
                                      <p:cBhvr>
                                        <p:cTn dur="1000"/>
                                        <p:tgtEl>
                                          <p:spTgt spid="6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1" st="1"/>
                                            </p:txEl>
                                          </p:spTgt>
                                        </p:tgtEl>
                                        <p:attrNameLst>
                                          <p:attrName>style.visibility</p:attrName>
                                        </p:attrNameLst>
                                      </p:cBhvr>
                                      <p:to>
                                        <p:strVal val="visible"/>
                                      </p:to>
                                    </p:set>
                                    <p:animEffect filter="fade" transition="in">
                                      <p:cBhvr>
                                        <p:cTn dur="1000"/>
                                        <p:tgtEl>
                                          <p:spTgt spid="6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2" st="2"/>
                                            </p:txEl>
                                          </p:spTgt>
                                        </p:tgtEl>
                                        <p:attrNameLst>
                                          <p:attrName>style.visibility</p:attrName>
                                        </p:attrNameLst>
                                      </p:cBhvr>
                                      <p:to>
                                        <p:strVal val="visible"/>
                                      </p:to>
                                    </p:set>
                                    <p:animEffect filter="fade" transition="in">
                                      <p:cBhvr>
                                        <p:cTn dur="1000"/>
                                        <p:tgtEl>
                                          <p:spTgt spid="6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3" st="3"/>
                                            </p:txEl>
                                          </p:spTgt>
                                        </p:tgtEl>
                                        <p:attrNameLst>
                                          <p:attrName>style.visibility</p:attrName>
                                        </p:attrNameLst>
                                      </p:cBhvr>
                                      <p:to>
                                        <p:strVal val="visible"/>
                                      </p:to>
                                    </p:set>
                                    <p:animEffect filter="fade" transition="in">
                                      <p:cBhvr>
                                        <p:cTn dur="1000"/>
                                        <p:tgtEl>
                                          <p:spTgt spid="6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4" st="4"/>
                                            </p:txEl>
                                          </p:spTgt>
                                        </p:tgtEl>
                                        <p:attrNameLst>
                                          <p:attrName>style.visibility</p:attrName>
                                        </p:attrNameLst>
                                      </p:cBhvr>
                                      <p:to>
                                        <p:strVal val="visible"/>
                                      </p:to>
                                    </p:set>
                                    <p:animEffect filter="fade" transition="in">
                                      <p:cBhvr>
                                        <p:cTn dur="1000"/>
                                        <p:tgtEl>
                                          <p:spTgt spid="6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xEl>
                                              <p:pRg end="5" st="5"/>
                                            </p:txEl>
                                          </p:spTgt>
                                        </p:tgtEl>
                                        <p:attrNameLst>
                                          <p:attrName>style.visibility</p:attrName>
                                        </p:attrNameLst>
                                      </p:cBhvr>
                                      <p:to>
                                        <p:strVal val="visible"/>
                                      </p:to>
                                    </p:set>
                                    <p:animEffect filter="fade" transition="in">
                                      <p:cBhvr>
                                        <p:cTn dur="1000"/>
                                        <p:tgtEl>
                                          <p:spTgt spid="6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1000"/>
                                        <p:tgtEl>
                                          <p:spTgt spid="68"/>
                                        </p:tgtEl>
                                      </p:cBhvr>
                                    </p:animEffect>
                                  </p:childTnLst>
                                </p:cTn>
                              </p:par>
                              <p:par>
                                <p:cTn fill="hold" nodeType="with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64468" y="654104"/>
            <a:ext cx="9963000" cy="841800"/>
          </a:xfrm>
          <a:prstGeom prst="rect">
            <a:avLst/>
          </a:prstGeom>
        </p:spPr>
        <p:txBody>
          <a:bodyPr anchorCtr="0" anchor="t" bIns="116050" lIns="116050" rIns="116050" tIns="116050">
            <a:noAutofit/>
          </a:bodyPr>
          <a:lstStyle/>
          <a:p>
            <a:pPr lvl="0" rtl="0">
              <a:spcBef>
                <a:spcPts val="0"/>
              </a:spcBef>
              <a:buNone/>
            </a:pPr>
            <a:r>
              <a:rPr lang="en-US">
                <a:latin typeface="Droid Sans"/>
                <a:ea typeface="Droid Sans"/>
                <a:cs typeface="Droid Sans"/>
                <a:sym typeface="Droid Sans"/>
              </a:rPr>
              <a:t>Problem Solving</a:t>
            </a:r>
          </a:p>
        </p:txBody>
      </p:sp>
      <p:sp>
        <p:nvSpPr>
          <p:cNvPr id="74" name="Shape 74"/>
          <p:cNvSpPr txBox="1"/>
          <p:nvPr>
            <p:ph idx="1" type="body"/>
          </p:nvPr>
        </p:nvSpPr>
        <p:spPr>
          <a:xfrm>
            <a:off x="364475" y="1693924"/>
            <a:ext cx="9963000" cy="5423700"/>
          </a:xfrm>
          <a:prstGeom prst="rect">
            <a:avLst/>
          </a:prstGeom>
        </p:spPr>
        <p:txBody>
          <a:bodyPr anchorCtr="0" anchor="t" bIns="116050" lIns="116050" rIns="116050" tIns="116050">
            <a:noAutofit/>
          </a:bodyPr>
          <a:lstStyle/>
          <a:p>
            <a:pPr indent="-419100" lvl="0" marL="457200" rtl="0">
              <a:spcBef>
                <a:spcPts val="0"/>
              </a:spcBef>
              <a:spcAft>
                <a:spcPts val="1000"/>
              </a:spcAft>
              <a:buSzPct val="100000"/>
              <a:buFont typeface="Droid Sans"/>
            </a:pPr>
            <a:r>
              <a:rPr lang="en-US" sz="3000">
                <a:latin typeface="Droid Sans"/>
                <a:ea typeface="Droid Sans"/>
                <a:cs typeface="Droid Sans"/>
                <a:sym typeface="Droid Sans"/>
              </a:rPr>
              <a:t>A problem-solving approach to teaching math</a:t>
            </a:r>
          </a:p>
          <a:p>
            <a:pPr indent="-419100" lvl="0" marL="457200" rtl="0">
              <a:spcBef>
                <a:spcPts val="0"/>
              </a:spcBef>
              <a:spcAft>
                <a:spcPts val="1000"/>
              </a:spcAft>
              <a:buSzPct val="100000"/>
              <a:buFont typeface="Droid Sans"/>
            </a:pPr>
            <a:r>
              <a:rPr lang="en-US" sz="3000">
                <a:latin typeface="Droid Sans"/>
                <a:ea typeface="Droid Sans"/>
                <a:cs typeface="Droid Sans"/>
                <a:sym typeface="Droid Sans"/>
              </a:rPr>
              <a:t>Open-ended, non-routine problems</a:t>
            </a:r>
          </a:p>
          <a:p>
            <a:pPr indent="-419100" lvl="1" marL="914400" rtl="0">
              <a:spcBef>
                <a:spcPts val="0"/>
              </a:spcBef>
              <a:spcAft>
                <a:spcPts val="1000"/>
              </a:spcAft>
              <a:buSzPct val="100000"/>
              <a:buFont typeface="Droid Sans"/>
            </a:pPr>
            <a:r>
              <a:rPr lang="en-US" sz="3000">
                <a:latin typeface="Droid Sans"/>
                <a:ea typeface="Droid Sans"/>
                <a:cs typeface="Droid Sans"/>
                <a:sym typeface="Droid Sans"/>
              </a:rPr>
              <a:t>No obvious solution method</a:t>
            </a:r>
          </a:p>
          <a:p>
            <a:pPr indent="-419100" lvl="1" marL="914400" rtl="0">
              <a:spcBef>
                <a:spcPts val="0"/>
              </a:spcBef>
              <a:spcAft>
                <a:spcPts val="1000"/>
              </a:spcAft>
              <a:buSzPct val="100000"/>
              <a:buFont typeface="Droid Sans"/>
            </a:pPr>
            <a:r>
              <a:rPr lang="en-US" sz="3000">
                <a:latin typeface="Droid Sans"/>
                <a:ea typeface="Droid Sans"/>
                <a:cs typeface="Droid Sans"/>
                <a:sym typeface="Droid Sans"/>
              </a:rPr>
              <a:t>Multiple strategies</a:t>
            </a:r>
          </a:p>
          <a:p>
            <a:pPr indent="-419100" lvl="1" marL="914400" rtl="0">
              <a:spcBef>
                <a:spcPts val="0"/>
              </a:spcBef>
              <a:spcAft>
                <a:spcPts val="1000"/>
              </a:spcAft>
              <a:buSzPct val="100000"/>
              <a:buFont typeface="Droid Sans"/>
            </a:pPr>
            <a:r>
              <a:rPr lang="en-US" sz="3000">
                <a:latin typeface="Droid Sans"/>
                <a:ea typeface="Droid Sans"/>
                <a:cs typeface="Droid Sans"/>
                <a:sym typeface="Droid Sans"/>
              </a:rPr>
              <a:t>Multiple correct answers (sometimes)</a:t>
            </a:r>
          </a:p>
          <a:p>
            <a:pPr indent="-419100" lvl="1" marL="914400" rtl="0">
              <a:spcBef>
                <a:spcPts val="0"/>
              </a:spcBef>
              <a:spcAft>
                <a:spcPts val="1000"/>
              </a:spcAft>
              <a:buSzPct val="100000"/>
              <a:buFont typeface="Droid Sans"/>
            </a:pPr>
            <a:r>
              <a:rPr lang="en-US" sz="3000">
                <a:latin typeface="Droid Sans"/>
                <a:ea typeface="Droid Sans"/>
                <a:cs typeface="Droid Sans"/>
                <a:sym typeface="Droid Sans"/>
              </a:rPr>
              <a:t>One problem per meeting</a:t>
            </a:r>
          </a:p>
        </p:txBody>
      </p:sp>
      <p:sp>
        <p:nvSpPr>
          <p:cNvPr id="75" name="Shape 75"/>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rtl="0">
              <a:spcBef>
                <a:spcPts val="0"/>
              </a:spcBef>
              <a:buNone/>
            </a:pPr>
            <a:fld id="{00000000-1234-1234-1234-123412341234}" type="slidenum">
              <a:rPr lang="en-US"/>
              <a:t>‹#›</a:t>
            </a:fld>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0" st="0"/>
                                            </p:txEl>
                                          </p:spTgt>
                                        </p:tgtEl>
                                        <p:attrNameLst>
                                          <p:attrName>style.visibility</p:attrName>
                                        </p:attrNameLst>
                                      </p:cBhvr>
                                      <p:to>
                                        <p:strVal val="visible"/>
                                      </p:to>
                                    </p:set>
                                    <p:animEffect filter="fade" transition="in">
                                      <p:cBhvr>
                                        <p:cTn dur="1000"/>
                                        <p:tgtEl>
                                          <p:spTgt spid="7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1" st="1"/>
                                            </p:txEl>
                                          </p:spTgt>
                                        </p:tgtEl>
                                        <p:attrNameLst>
                                          <p:attrName>style.visibility</p:attrName>
                                        </p:attrNameLst>
                                      </p:cBhvr>
                                      <p:to>
                                        <p:strVal val="visible"/>
                                      </p:to>
                                    </p:set>
                                    <p:animEffect filter="fade" transition="in">
                                      <p:cBhvr>
                                        <p:cTn dur="1000"/>
                                        <p:tgtEl>
                                          <p:spTgt spid="7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2" st="2"/>
                                            </p:txEl>
                                          </p:spTgt>
                                        </p:tgtEl>
                                        <p:attrNameLst>
                                          <p:attrName>style.visibility</p:attrName>
                                        </p:attrNameLst>
                                      </p:cBhvr>
                                      <p:to>
                                        <p:strVal val="visible"/>
                                      </p:to>
                                    </p:set>
                                    <p:animEffect filter="fade" transition="in">
                                      <p:cBhvr>
                                        <p:cTn dur="1000"/>
                                        <p:tgtEl>
                                          <p:spTgt spid="7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3" st="3"/>
                                            </p:txEl>
                                          </p:spTgt>
                                        </p:tgtEl>
                                        <p:attrNameLst>
                                          <p:attrName>style.visibility</p:attrName>
                                        </p:attrNameLst>
                                      </p:cBhvr>
                                      <p:to>
                                        <p:strVal val="visible"/>
                                      </p:to>
                                    </p:set>
                                    <p:animEffect filter="fade" transition="in">
                                      <p:cBhvr>
                                        <p:cTn dur="1000"/>
                                        <p:tgtEl>
                                          <p:spTgt spid="7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4" st="4"/>
                                            </p:txEl>
                                          </p:spTgt>
                                        </p:tgtEl>
                                        <p:attrNameLst>
                                          <p:attrName>style.visibility</p:attrName>
                                        </p:attrNameLst>
                                      </p:cBhvr>
                                      <p:to>
                                        <p:strVal val="visible"/>
                                      </p:to>
                                    </p:set>
                                    <p:animEffect filter="fade" transition="in">
                                      <p:cBhvr>
                                        <p:cTn dur="1000"/>
                                        <p:tgtEl>
                                          <p:spTgt spid="7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xEl>
                                              <p:pRg end="5" st="5"/>
                                            </p:txEl>
                                          </p:spTgt>
                                        </p:tgtEl>
                                        <p:attrNameLst>
                                          <p:attrName>style.visibility</p:attrName>
                                        </p:attrNameLst>
                                      </p:cBhvr>
                                      <p:to>
                                        <p:strVal val="visible"/>
                                      </p:to>
                                    </p:set>
                                    <p:animEffect filter="fade" transition="in">
                                      <p:cBhvr>
                                        <p:cTn dur="1000"/>
                                        <p:tgtEl>
                                          <p:spTgt spid="7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nvSpPr>
        <p:spPr>
          <a:xfrm>
            <a:off x="-2543001" y="-2156136"/>
            <a:ext cx="4899000" cy="5715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80" name="Shape 80"/>
          <p:cNvSpPr txBox="1"/>
          <p:nvPr/>
        </p:nvSpPr>
        <p:spPr>
          <a:xfrm>
            <a:off x="773650" y="567850"/>
            <a:ext cx="8912700" cy="6054300"/>
          </a:xfrm>
          <a:prstGeom prst="rect">
            <a:avLst/>
          </a:prstGeom>
          <a:noFill/>
          <a:ln>
            <a:noFill/>
          </a:ln>
        </p:spPr>
        <p:txBody>
          <a:bodyPr anchorCtr="0" anchor="t" bIns="91425" lIns="91425" rIns="91425" tIns="91425">
            <a:noAutofit/>
          </a:bodyPr>
          <a:lstStyle/>
          <a:p>
            <a:pPr indent="387350" lvl="0" rtl="0">
              <a:spcBef>
                <a:spcPts val="0"/>
              </a:spcBef>
              <a:buClr>
                <a:schemeClr val="dk1"/>
              </a:buClr>
              <a:buSzPct val="36666"/>
              <a:buFont typeface="Arial"/>
              <a:buNone/>
            </a:pPr>
            <a:r>
              <a:rPr lang="en-US" sz="3000">
                <a:solidFill>
                  <a:srgbClr val="484848"/>
                </a:solidFill>
                <a:latin typeface="Droid Sans"/>
                <a:ea typeface="Droid Sans"/>
                <a:cs typeface="Droid Sans"/>
                <a:sym typeface="Droid Sans"/>
              </a:rPr>
              <a:t>“No matter how kindly, clearly, patiently, or slowly teachers explain, they cannot make students understand. Understanding takes place in the students’ minds as they connect new information with previously developed ideas, and teaching through problem solving is a powerful way to promote this kind of thinking.”</a:t>
            </a:r>
          </a:p>
          <a:p>
            <a:pPr lvl="0" rtl="0" algn="r">
              <a:spcBef>
                <a:spcPts val="0"/>
              </a:spcBef>
              <a:buNone/>
            </a:pPr>
            <a:r>
              <a:t/>
            </a:r>
            <a:endParaRPr sz="3000">
              <a:solidFill>
                <a:srgbClr val="484848"/>
              </a:solidFill>
              <a:latin typeface="Droid Sans"/>
              <a:ea typeface="Droid Sans"/>
              <a:cs typeface="Droid Sans"/>
              <a:sym typeface="Droid Sans"/>
            </a:endParaRPr>
          </a:p>
          <a:p>
            <a:pPr lvl="0" rtl="0" algn="r">
              <a:spcBef>
                <a:spcPts val="0"/>
              </a:spcBef>
              <a:buNone/>
            </a:pPr>
            <a:r>
              <a:rPr lang="en-US" sz="3000">
                <a:solidFill>
                  <a:srgbClr val="484848"/>
                </a:solidFill>
                <a:latin typeface="Droid Sans"/>
                <a:ea typeface="Droid Sans"/>
                <a:cs typeface="Droid Sans"/>
                <a:sym typeface="Droid Sans"/>
              </a:rPr>
              <a:t>Lambdin, 2003*</a:t>
            </a:r>
          </a:p>
          <a:p>
            <a:pPr lvl="0" rtl="0" algn="r">
              <a:spcBef>
                <a:spcPts val="0"/>
              </a:spcBef>
              <a:buNone/>
            </a:pPr>
            <a:r>
              <a:t/>
            </a:r>
            <a:endParaRPr sz="3000">
              <a:solidFill>
                <a:srgbClr val="484848"/>
              </a:solidFill>
              <a:latin typeface="Droid Sans"/>
              <a:ea typeface="Droid Sans"/>
              <a:cs typeface="Droid Sans"/>
              <a:sym typeface="Droid Sans"/>
            </a:endParaRPr>
          </a:p>
          <a:p>
            <a:pPr lvl="0" rtl="0" algn="r">
              <a:spcBef>
                <a:spcPts val="0"/>
              </a:spcBef>
              <a:buNone/>
            </a:pPr>
            <a:r>
              <a:t/>
            </a:r>
            <a:endParaRPr sz="3000">
              <a:solidFill>
                <a:srgbClr val="484848"/>
              </a:solidFill>
              <a:latin typeface="Droid Sans"/>
              <a:ea typeface="Droid Sans"/>
              <a:cs typeface="Droid Sans"/>
              <a:sym typeface="Droid Sans"/>
            </a:endParaRPr>
          </a:p>
          <a:p>
            <a:pPr indent="0" lvl="0" marL="0" marR="0" rtl="0" algn="l">
              <a:lnSpc>
                <a:spcPct val="100000"/>
              </a:lnSpc>
              <a:spcBef>
                <a:spcPts val="0"/>
              </a:spcBef>
              <a:spcAft>
                <a:spcPts val="0"/>
              </a:spcAft>
              <a:buNone/>
            </a:pPr>
            <a:r>
              <a:rPr lang="en-US" sz="3000">
                <a:solidFill>
                  <a:srgbClr val="484848"/>
                </a:solidFill>
                <a:latin typeface="Droid Sans"/>
                <a:ea typeface="Droid Sans"/>
                <a:cs typeface="Droid Sans"/>
                <a:sym typeface="Droid Sans"/>
              </a:rPr>
              <a:t>*from </a:t>
            </a:r>
            <a:r>
              <a:rPr lang="en-US" sz="3000" u="sng">
                <a:solidFill>
                  <a:srgbClr val="484848"/>
                </a:solidFill>
                <a:latin typeface="Droid Sans"/>
                <a:ea typeface="Droid Sans"/>
                <a:cs typeface="Droid Sans"/>
                <a:sym typeface="Droid Sans"/>
              </a:rPr>
              <a:t>Teaching Mathematics through Problem Solving</a:t>
            </a:r>
            <a:r>
              <a:rPr lang="en-US" sz="3000">
                <a:solidFill>
                  <a:srgbClr val="484848"/>
                </a:solidFill>
                <a:latin typeface="Droid Sans"/>
                <a:ea typeface="Droid Sans"/>
                <a:cs typeface="Droid Sans"/>
                <a:sym typeface="Droid Sans"/>
              </a:rPr>
              <a:t>, by Diana Lambdin</a:t>
            </a:r>
          </a:p>
        </p:txBody>
      </p:sp>
      <p:sp>
        <p:nvSpPr>
          <p:cNvPr id="81" name="Shape 81"/>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sz="1300">
                <a:solidFill>
                  <a:schemeClr val="dk2"/>
                </a:solidFill>
                <a:latin typeface="Droid Sans"/>
                <a:ea typeface="Droid Sans"/>
                <a:cs typeface="Droid Sans"/>
                <a:sym typeface="Droid Sans"/>
              </a:rPr>
              <a:t>‹#›</a:t>
            </a:fld>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nvSpPr>
        <p:spPr>
          <a:xfrm>
            <a:off x="479250" y="4373125"/>
            <a:ext cx="9733500" cy="2644500"/>
          </a:xfrm>
          <a:prstGeom prst="rect">
            <a:avLst/>
          </a:prstGeom>
          <a:noFill/>
          <a:ln>
            <a:noFill/>
          </a:ln>
        </p:spPr>
        <p:txBody>
          <a:bodyPr anchorCtr="0" anchor="t" bIns="91425" lIns="91425" rIns="91425" tIns="91425">
            <a:noAutofit/>
          </a:bodyPr>
          <a:lstStyle/>
          <a:p>
            <a:pPr lvl="0" rtl="0" algn="ctr">
              <a:spcBef>
                <a:spcPts val="0"/>
              </a:spcBef>
              <a:buClr>
                <a:schemeClr val="dk1"/>
              </a:buClr>
              <a:buSzPct val="36666"/>
              <a:buFont typeface="Arial"/>
              <a:buNone/>
            </a:pPr>
            <a:r>
              <a:rPr lang="en-US" sz="3000">
                <a:solidFill>
                  <a:srgbClr val="484848"/>
                </a:solidFill>
                <a:latin typeface="Droid Sans"/>
                <a:ea typeface="Droid Sans"/>
                <a:cs typeface="Droid Sans"/>
                <a:sym typeface="Droid Sans"/>
              </a:rPr>
              <a:t>What do you notice?</a:t>
            </a:r>
          </a:p>
          <a:p>
            <a:pPr lvl="0" rtl="0" algn="ctr">
              <a:spcBef>
                <a:spcPts val="0"/>
              </a:spcBef>
              <a:buClr>
                <a:schemeClr val="dk1"/>
              </a:buClr>
              <a:buFont typeface="Arial"/>
              <a:buNone/>
            </a:pPr>
            <a:r>
              <a:t/>
            </a:r>
            <a:endParaRPr sz="3000">
              <a:solidFill>
                <a:srgbClr val="484848"/>
              </a:solidFill>
              <a:latin typeface="Droid Sans"/>
              <a:ea typeface="Droid Sans"/>
              <a:cs typeface="Droid Sans"/>
              <a:sym typeface="Droid Sans"/>
            </a:endParaRPr>
          </a:p>
          <a:p>
            <a:pPr lvl="0" rtl="0" algn="ctr">
              <a:spcBef>
                <a:spcPts val="0"/>
              </a:spcBef>
              <a:buClr>
                <a:schemeClr val="dk1"/>
              </a:buClr>
              <a:buFont typeface="Arial"/>
              <a:buNone/>
            </a:pPr>
            <a:r>
              <a:t/>
            </a:r>
            <a:endParaRPr sz="3000">
              <a:solidFill>
                <a:srgbClr val="484848"/>
              </a:solidFill>
              <a:latin typeface="Droid Sans"/>
              <a:ea typeface="Droid Sans"/>
              <a:cs typeface="Droid Sans"/>
              <a:sym typeface="Droid Sans"/>
            </a:endParaRPr>
          </a:p>
          <a:p>
            <a:pPr lvl="0" rtl="0" algn="ctr">
              <a:spcBef>
                <a:spcPts val="0"/>
              </a:spcBef>
              <a:buClr>
                <a:schemeClr val="dk1"/>
              </a:buClr>
              <a:buSzPct val="36666"/>
              <a:buFont typeface="Arial"/>
              <a:buNone/>
            </a:pPr>
            <a:r>
              <a:rPr lang="en-US" sz="3000">
                <a:solidFill>
                  <a:srgbClr val="484848"/>
                </a:solidFill>
                <a:latin typeface="Droid Sans"/>
                <a:ea typeface="Droid Sans"/>
                <a:cs typeface="Droid Sans"/>
                <a:sym typeface="Droid Sans"/>
              </a:rPr>
              <a:t>Pose some questions.</a:t>
            </a:r>
          </a:p>
        </p:txBody>
      </p:sp>
      <p:sp>
        <p:nvSpPr>
          <p:cNvPr id="86" name="Shape 86"/>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sz="1300">
                <a:solidFill>
                  <a:schemeClr val="dk2"/>
                </a:solidFill>
              </a:rPr>
              <a:t>‹#›</a:t>
            </a:fld>
          </a:p>
        </p:txBody>
      </p:sp>
      <p:sp>
        <p:nvSpPr>
          <p:cNvPr id="87" name="Shape 87"/>
          <p:cNvSpPr txBox="1"/>
          <p:nvPr/>
        </p:nvSpPr>
        <p:spPr>
          <a:xfrm>
            <a:off x="8203975" y="76425"/>
            <a:ext cx="2424000" cy="578700"/>
          </a:xfrm>
          <a:prstGeom prst="rect">
            <a:avLst/>
          </a:prstGeom>
          <a:noFill/>
          <a:ln>
            <a:noFill/>
          </a:ln>
        </p:spPr>
        <p:txBody>
          <a:bodyPr anchorCtr="0" anchor="t" bIns="91425" lIns="91425" rIns="91425" tIns="91425">
            <a:noAutofit/>
          </a:bodyPr>
          <a:lstStyle/>
          <a:p>
            <a:pPr indent="0" lvl="0" marL="0" marR="0" rtl="0" algn="r">
              <a:lnSpc>
                <a:spcPct val="100000"/>
              </a:lnSpc>
              <a:spcBef>
                <a:spcPts val="0"/>
              </a:spcBef>
              <a:spcAft>
                <a:spcPts val="0"/>
              </a:spcAft>
              <a:buNone/>
            </a:pPr>
            <a:r>
              <a:rPr lang="en-US" sz="3000">
                <a:solidFill>
                  <a:srgbClr val="6AA84F"/>
                </a:solidFill>
                <a:latin typeface="Droid Sans"/>
                <a:ea typeface="Droid Sans"/>
                <a:cs typeface="Droid Sans"/>
                <a:sym typeface="Droid Sans"/>
              </a:rPr>
              <a:t>#nyccami</a:t>
            </a:r>
          </a:p>
        </p:txBody>
      </p:sp>
      <p:pic>
        <p:nvPicPr>
          <p:cNvPr id="88" name="Shape 88"/>
          <p:cNvPicPr preferRelativeResize="0"/>
          <p:nvPr/>
        </p:nvPicPr>
        <p:blipFill>
          <a:blip r:embed="rId3">
            <a:alphaModFix/>
          </a:blip>
          <a:stretch>
            <a:fillRect/>
          </a:stretch>
        </p:blipFill>
        <p:spPr>
          <a:xfrm>
            <a:off x="1443400" y="1009175"/>
            <a:ext cx="8077200" cy="30099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0" st="0"/>
                                            </p:txEl>
                                          </p:spTgt>
                                        </p:tgtEl>
                                        <p:attrNameLst>
                                          <p:attrName>style.visibility</p:attrName>
                                        </p:attrNameLst>
                                      </p:cBhvr>
                                      <p:to>
                                        <p:strVal val="visible"/>
                                      </p:to>
                                    </p:set>
                                    <p:animEffect filter="fade" transition="in">
                                      <p:cBhvr>
                                        <p:cTn dur="1000"/>
                                        <p:tgtEl>
                                          <p:spTgt spid="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1" st="1"/>
                                            </p:txEl>
                                          </p:spTgt>
                                        </p:tgtEl>
                                        <p:attrNameLst>
                                          <p:attrName>style.visibility</p:attrName>
                                        </p:attrNameLst>
                                      </p:cBhvr>
                                      <p:to>
                                        <p:strVal val="visible"/>
                                      </p:to>
                                    </p:set>
                                    <p:animEffect filter="fade" transition="in">
                                      <p:cBhvr>
                                        <p:cTn dur="1000"/>
                                        <p:tgtEl>
                                          <p:spTgt spid="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2" st="2"/>
                                            </p:txEl>
                                          </p:spTgt>
                                        </p:tgtEl>
                                        <p:attrNameLst>
                                          <p:attrName>style.visibility</p:attrName>
                                        </p:attrNameLst>
                                      </p:cBhvr>
                                      <p:to>
                                        <p:strVal val="visible"/>
                                      </p:to>
                                    </p:set>
                                    <p:animEffect filter="fade" transition="in">
                                      <p:cBhvr>
                                        <p:cTn dur="1000"/>
                                        <p:tgtEl>
                                          <p:spTgt spid="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3" st="3"/>
                                            </p:txEl>
                                          </p:spTgt>
                                        </p:tgtEl>
                                        <p:attrNameLst>
                                          <p:attrName>style.visibility</p:attrName>
                                        </p:attrNameLst>
                                      </p:cBhvr>
                                      <p:to>
                                        <p:strVal val="visible"/>
                                      </p:to>
                                    </p:set>
                                    <p:animEffect filter="fade" transition="in">
                                      <p:cBhvr>
                                        <p:cTn dur="1000"/>
                                        <p:tgtEl>
                                          <p:spTgt spid="8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699449" y="673725"/>
            <a:ext cx="9628200" cy="841800"/>
          </a:xfrm>
          <a:prstGeom prst="rect">
            <a:avLst/>
          </a:prstGeom>
        </p:spPr>
        <p:txBody>
          <a:bodyPr anchorCtr="0" anchor="t" bIns="116050" lIns="116050" rIns="116050" tIns="116050">
            <a:noAutofit/>
          </a:bodyPr>
          <a:lstStyle/>
          <a:p>
            <a:pPr lvl="0">
              <a:spcBef>
                <a:spcPts val="0"/>
              </a:spcBef>
              <a:buNone/>
            </a:pPr>
            <a:r>
              <a:rPr lang="en-US">
                <a:latin typeface="Droid Sans"/>
                <a:ea typeface="Droid Sans"/>
                <a:cs typeface="Droid Sans"/>
                <a:sym typeface="Droid Sans"/>
              </a:rPr>
              <a:t>Create a Poster with a Partner</a:t>
            </a:r>
          </a:p>
        </p:txBody>
      </p:sp>
      <p:sp>
        <p:nvSpPr>
          <p:cNvPr id="93" name="Shape 93"/>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graphicFrame>
        <p:nvGraphicFramePr>
          <p:cNvPr id="94" name="Shape 94"/>
          <p:cNvGraphicFramePr/>
          <p:nvPr/>
        </p:nvGraphicFramePr>
        <p:xfrm>
          <a:off x="2563275" y="1652775"/>
          <a:ext cx="3000000" cy="3000000"/>
        </p:xfrm>
        <a:graphic>
          <a:graphicData uri="http://schemas.openxmlformats.org/drawingml/2006/table">
            <a:tbl>
              <a:tblPr>
                <a:noFill/>
                <a:tableStyleId>{A2B48A57-AB2C-4A7A-A767-9F2DFADD6DDD}</a:tableStyleId>
              </a:tblPr>
              <a:tblGrid>
                <a:gridCol w="4610400"/>
              </a:tblGrid>
              <a:tr h="4096850">
                <a:tc>
                  <a:txBody>
                    <a:bodyPr>
                      <a:noAutofit/>
                    </a:bodyPr>
                    <a:lstStyle/>
                    <a:p>
                      <a:pPr lvl="0" rtl="0" algn="ctr">
                        <a:spcBef>
                          <a:spcPts val="1000"/>
                        </a:spcBef>
                        <a:buNone/>
                      </a:pPr>
                      <a:r>
                        <a:rPr lang="en-US" sz="3000">
                          <a:latin typeface="Droid Sans"/>
                          <a:ea typeface="Droid Sans"/>
                          <a:cs typeface="Droid Sans"/>
                          <a:sym typeface="Droid Sans"/>
                        </a:rPr>
                        <a:t>First, </a:t>
                      </a:r>
                      <a:r>
                        <a:rPr lang="en-US" sz="3000">
                          <a:solidFill>
                            <a:schemeClr val="dk1"/>
                          </a:solidFill>
                          <a:latin typeface="Droid Sans"/>
                          <a:ea typeface="Droid Sans"/>
                          <a:cs typeface="Droid Sans"/>
                          <a:sym typeface="Droid Sans"/>
                        </a:rPr>
                        <a:t>write your question and your names. </a:t>
                      </a:r>
                    </a:p>
                    <a:p>
                      <a:pPr lvl="0" rtl="0" algn="ctr">
                        <a:spcBef>
                          <a:spcPts val="1000"/>
                        </a:spcBef>
                        <a:buNone/>
                      </a:pPr>
                      <a:r>
                        <a:rPr lang="en-US" sz="3000">
                          <a:latin typeface="Droid Sans"/>
                          <a:ea typeface="Droid Sans"/>
                          <a:cs typeface="Droid Sans"/>
                          <a:sym typeface="Droid Sans"/>
                        </a:rPr>
                        <a:t>Your poster should show more than just your answer to the question you chose. Show your work/thinking as well.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95" name="Shape 95"/>
          <p:cNvSpPr txBox="1"/>
          <p:nvPr/>
        </p:nvSpPr>
        <p:spPr>
          <a:xfrm>
            <a:off x="699450" y="5886875"/>
            <a:ext cx="9220800" cy="1156800"/>
          </a:xfrm>
          <a:prstGeom prst="rect">
            <a:avLst/>
          </a:prstGeom>
          <a:noFill/>
          <a:ln>
            <a:noFill/>
          </a:ln>
        </p:spPr>
        <p:txBody>
          <a:bodyPr anchorCtr="0" anchor="t" bIns="91425" lIns="91425" rIns="91425" tIns="91425">
            <a:noAutofit/>
          </a:bodyPr>
          <a:lstStyle/>
          <a:p>
            <a:pPr lvl="0" rtl="0">
              <a:spcBef>
                <a:spcPts val="1000"/>
              </a:spcBef>
              <a:buClr>
                <a:schemeClr val="dk1"/>
              </a:buClr>
              <a:buSzPct val="36666"/>
              <a:buFont typeface="Arial"/>
              <a:buNone/>
            </a:pPr>
            <a:r>
              <a:rPr lang="en-US" sz="3000">
                <a:solidFill>
                  <a:srgbClr val="6AA84F"/>
                </a:solidFill>
                <a:latin typeface="Droid Sans"/>
                <a:ea typeface="Droid Sans"/>
                <a:cs typeface="Droid Sans"/>
                <a:sym typeface="Droid Sans"/>
              </a:rPr>
              <a:t>When you’re finished, post on the wall. Take photos of your work and post to #nyccami.</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919175" y="519825"/>
            <a:ext cx="9408300" cy="841800"/>
          </a:xfrm>
          <a:prstGeom prst="rect">
            <a:avLst/>
          </a:prstGeom>
        </p:spPr>
        <p:txBody>
          <a:bodyPr anchorCtr="0" anchor="t" bIns="116050" lIns="116050" rIns="116050" tIns="116050">
            <a:noAutofit/>
          </a:bodyPr>
          <a:lstStyle/>
          <a:p>
            <a:pPr lvl="0">
              <a:spcBef>
                <a:spcPts val="0"/>
              </a:spcBef>
              <a:buNone/>
            </a:pPr>
            <a:r>
              <a:rPr lang="en-US">
                <a:latin typeface="Droid Sans"/>
                <a:ea typeface="Droid Sans"/>
                <a:cs typeface="Droid Sans"/>
                <a:sym typeface="Droid Sans"/>
              </a:rPr>
              <a:t>Gallery Walk</a:t>
            </a:r>
          </a:p>
        </p:txBody>
      </p:sp>
      <p:sp>
        <p:nvSpPr>
          <p:cNvPr id="100" name="Shape 100"/>
          <p:cNvSpPr txBox="1"/>
          <p:nvPr>
            <p:ph idx="1" type="body"/>
          </p:nvPr>
        </p:nvSpPr>
        <p:spPr>
          <a:xfrm>
            <a:off x="919175" y="1693925"/>
            <a:ext cx="8987700" cy="5021400"/>
          </a:xfrm>
          <a:prstGeom prst="rect">
            <a:avLst/>
          </a:prstGeom>
        </p:spPr>
        <p:txBody>
          <a:bodyPr anchorCtr="0" anchor="t" bIns="116050" lIns="116050" rIns="116050" tIns="116050">
            <a:noAutofit/>
          </a:bodyPr>
          <a:lstStyle/>
          <a:p>
            <a:pPr lvl="0" rtl="0">
              <a:spcBef>
                <a:spcPts val="0"/>
              </a:spcBef>
              <a:buNone/>
            </a:pPr>
            <a:r>
              <a:rPr lang="en-US" sz="3000">
                <a:latin typeface="Droid Sans"/>
                <a:ea typeface="Droid Sans"/>
                <a:cs typeface="Droid Sans"/>
                <a:sym typeface="Droid Sans"/>
              </a:rPr>
              <a:t>Walk around and appreciate the posters we created. For as many as you can, post comments:</a:t>
            </a:r>
          </a:p>
          <a:p>
            <a:pPr indent="-419100" lvl="0" marL="457200" rtl="0">
              <a:spcBef>
                <a:spcPts val="1000"/>
              </a:spcBef>
              <a:buSzPct val="100000"/>
              <a:buFont typeface="Droid Sans"/>
            </a:pPr>
            <a:r>
              <a:rPr lang="en-US" sz="3000">
                <a:latin typeface="Droid Sans"/>
                <a:ea typeface="Droid Sans"/>
                <a:cs typeface="Droid Sans"/>
                <a:sym typeface="Droid Sans"/>
              </a:rPr>
              <a:t>Things that you like</a:t>
            </a:r>
          </a:p>
          <a:p>
            <a:pPr indent="-419100" lvl="0" marL="457200" rtl="0">
              <a:spcBef>
                <a:spcPts val="1000"/>
              </a:spcBef>
              <a:buSzPct val="100000"/>
              <a:buFont typeface="Droid Sans"/>
            </a:pPr>
            <a:r>
              <a:rPr lang="en-US" sz="3000">
                <a:latin typeface="Droid Sans"/>
                <a:ea typeface="Droid Sans"/>
                <a:cs typeface="Droid Sans"/>
                <a:sym typeface="Droid Sans"/>
              </a:rPr>
              <a:t>Questions you have</a:t>
            </a:r>
          </a:p>
          <a:p>
            <a:pPr lvl="0">
              <a:spcBef>
                <a:spcPts val="0"/>
              </a:spcBef>
              <a:buNone/>
            </a:pPr>
            <a:r>
              <a:t/>
            </a:r>
            <a:endParaRPr sz="3000">
              <a:latin typeface="Droid Sans"/>
              <a:ea typeface="Droid Sans"/>
              <a:cs typeface="Droid Sans"/>
              <a:sym typeface="Droid Sans"/>
            </a:endParaRPr>
          </a:p>
        </p:txBody>
      </p:sp>
      <p:sp>
        <p:nvSpPr>
          <p:cNvPr id="101" name="Shape 101"/>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nvSpPr>
        <p:spPr>
          <a:xfrm>
            <a:off x="841050" y="476850"/>
            <a:ext cx="9009900" cy="571500"/>
          </a:xfrm>
          <a:prstGeom prst="rect">
            <a:avLst/>
          </a:prstGeom>
          <a:noFill/>
          <a:ln>
            <a:noFill/>
          </a:ln>
        </p:spPr>
        <p:txBody>
          <a:bodyPr anchorCtr="0" anchor="t" bIns="91425" lIns="91425" rIns="91425" tIns="91425">
            <a:noAutofit/>
          </a:bodyPr>
          <a:lstStyle/>
          <a:p>
            <a:pPr lvl="0">
              <a:spcBef>
                <a:spcPts val="0"/>
              </a:spcBef>
              <a:buNone/>
            </a:pPr>
            <a:r>
              <a:rPr lang="en-US" sz="3700">
                <a:solidFill>
                  <a:srgbClr val="6AA84F"/>
                </a:solidFill>
                <a:latin typeface="Droid Sans"/>
                <a:ea typeface="Droid Sans"/>
                <a:cs typeface="Droid Sans"/>
                <a:sym typeface="Droid Sans"/>
              </a:rPr>
              <a:t>Math Teachers’ Circles</a:t>
            </a:r>
          </a:p>
        </p:txBody>
      </p:sp>
      <p:sp>
        <p:nvSpPr>
          <p:cNvPr id="106" name="Shape 106"/>
          <p:cNvSpPr txBox="1"/>
          <p:nvPr/>
        </p:nvSpPr>
        <p:spPr>
          <a:xfrm>
            <a:off x="841050" y="1481125"/>
            <a:ext cx="9009899" cy="5578799"/>
          </a:xfrm>
          <a:prstGeom prst="rect">
            <a:avLst/>
          </a:prstGeom>
          <a:noFill/>
          <a:ln>
            <a:noFill/>
          </a:ln>
        </p:spPr>
        <p:txBody>
          <a:bodyPr anchorCtr="0" anchor="ctr" bIns="91425" lIns="91425" rIns="91425" tIns="91425">
            <a:noAutofit/>
          </a:bodyPr>
          <a:lstStyle/>
          <a:p>
            <a:pPr indent="-419100" lvl="0" marL="457200" marR="0" rtl="0" algn="l">
              <a:lnSpc>
                <a:spcPct val="100000"/>
              </a:lnSpc>
              <a:spcBef>
                <a:spcPts val="1000"/>
              </a:spcBef>
              <a:spcAft>
                <a:spcPts val="1000"/>
              </a:spcAft>
              <a:buClr>
                <a:schemeClr val="dk1"/>
              </a:buClr>
              <a:buSzPct val="100000"/>
              <a:buFont typeface="Droid Sans"/>
              <a:buChar char="●"/>
            </a:pPr>
            <a:r>
              <a:rPr lang="en-US" sz="3000">
                <a:solidFill>
                  <a:schemeClr val="dk1"/>
                </a:solidFill>
                <a:latin typeface="Droid Sans"/>
                <a:ea typeface="Droid Sans"/>
                <a:cs typeface="Droid Sans"/>
                <a:sym typeface="Droid Sans"/>
              </a:rPr>
              <a:t>How is working on this problem relevant to our teaching?</a:t>
            </a:r>
          </a:p>
          <a:p>
            <a:pPr indent="-419100" lvl="0" marL="457200" marR="0" rtl="0" algn="l">
              <a:lnSpc>
                <a:spcPct val="100000"/>
              </a:lnSpc>
              <a:spcBef>
                <a:spcPts val="1000"/>
              </a:spcBef>
              <a:spcAft>
                <a:spcPts val="1000"/>
              </a:spcAft>
              <a:buClr>
                <a:schemeClr val="dk1"/>
              </a:buClr>
              <a:buSzPct val="100000"/>
              <a:buFont typeface="Droid Sans"/>
              <a:buChar char="●"/>
            </a:pPr>
            <a:r>
              <a:rPr lang="en-US" sz="3000">
                <a:solidFill>
                  <a:schemeClr val="dk1"/>
                </a:solidFill>
                <a:latin typeface="Droid Sans"/>
                <a:ea typeface="Droid Sans"/>
                <a:cs typeface="Droid Sans"/>
                <a:sym typeface="Droid Sans"/>
              </a:rPr>
              <a:t>What are the benefits of teachers working together in a math teachers' circle?</a:t>
            </a:r>
          </a:p>
          <a:p>
            <a:pPr indent="-419100" lvl="1" marL="914400" marR="0" rtl="0" algn="l">
              <a:lnSpc>
                <a:spcPct val="100000"/>
              </a:lnSpc>
              <a:spcBef>
                <a:spcPts val="0"/>
              </a:spcBef>
              <a:spcAft>
                <a:spcPts val="1000"/>
              </a:spcAft>
              <a:buClr>
                <a:schemeClr val="dk1"/>
              </a:buClr>
              <a:buSzPct val="100000"/>
              <a:buFont typeface="Droid Sans"/>
              <a:buChar char="○"/>
            </a:pPr>
            <a:r>
              <a:rPr lang="en-US" sz="3000">
                <a:solidFill>
                  <a:schemeClr val="dk1"/>
                </a:solidFill>
                <a:latin typeface="Droid Sans"/>
                <a:ea typeface="Droid Sans"/>
                <a:cs typeface="Droid Sans"/>
                <a:sym typeface="Droid Sans"/>
              </a:rPr>
              <a:t>Deepen our mathematical understanding</a:t>
            </a:r>
          </a:p>
          <a:p>
            <a:pPr indent="-419100" lvl="1" marL="914400" marR="0" rtl="0" algn="l">
              <a:lnSpc>
                <a:spcPct val="100000"/>
              </a:lnSpc>
              <a:spcBef>
                <a:spcPts val="0"/>
              </a:spcBef>
              <a:spcAft>
                <a:spcPts val="1000"/>
              </a:spcAft>
              <a:buClr>
                <a:schemeClr val="dk1"/>
              </a:buClr>
              <a:buSzPct val="100000"/>
              <a:buFont typeface="Droid Sans"/>
              <a:buChar char="○"/>
            </a:pPr>
            <a:r>
              <a:rPr lang="en-US" sz="3000">
                <a:solidFill>
                  <a:schemeClr val="dk1"/>
                </a:solidFill>
                <a:latin typeface="Droid Sans"/>
                <a:ea typeface="Droid Sans"/>
                <a:cs typeface="Droid Sans"/>
                <a:sym typeface="Droid Sans"/>
              </a:rPr>
              <a:t>Learn more than one way to solve problems</a:t>
            </a:r>
          </a:p>
          <a:p>
            <a:pPr indent="-419100" lvl="1" marL="914400" marR="0" rtl="0" algn="l">
              <a:lnSpc>
                <a:spcPct val="100000"/>
              </a:lnSpc>
              <a:spcBef>
                <a:spcPts val="0"/>
              </a:spcBef>
              <a:spcAft>
                <a:spcPts val="1000"/>
              </a:spcAft>
              <a:buClr>
                <a:schemeClr val="dk1"/>
              </a:buClr>
              <a:buSzPct val="100000"/>
              <a:buFont typeface="Droid Sans"/>
              <a:buChar char="○"/>
            </a:pPr>
            <a:r>
              <a:rPr lang="en-US" sz="3000">
                <a:solidFill>
                  <a:schemeClr val="dk1"/>
                </a:solidFill>
                <a:latin typeface="Droid Sans"/>
                <a:ea typeface="Droid Sans"/>
                <a:cs typeface="Droid Sans"/>
                <a:sym typeface="Droid Sans"/>
              </a:rPr>
              <a:t>Prepare to understand student thinking</a:t>
            </a:r>
          </a:p>
          <a:p>
            <a:pPr indent="-419100" lvl="1" marL="914400" marR="0" rtl="0" algn="l">
              <a:lnSpc>
                <a:spcPct val="100000"/>
              </a:lnSpc>
              <a:spcBef>
                <a:spcPts val="0"/>
              </a:spcBef>
              <a:spcAft>
                <a:spcPts val="1000"/>
              </a:spcAft>
              <a:buClr>
                <a:schemeClr val="dk1"/>
              </a:buClr>
              <a:buSzPct val="100000"/>
              <a:buFont typeface="Droid Sans"/>
              <a:buChar char="○"/>
            </a:pPr>
            <a:r>
              <a:rPr lang="en-US" sz="3000">
                <a:solidFill>
                  <a:schemeClr val="dk1"/>
                </a:solidFill>
                <a:latin typeface="Droid Sans"/>
                <a:ea typeface="Droid Sans"/>
                <a:cs typeface="Droid Sans"/>
                <a:sym typeface="Droid Sans"/>
              </a:rPr>
              <a:t>Experience productive struggle</a:t>
            </a:r>
          </a:p>
          <a:p>
            <a:pPr indent="-419100" lvl="1" marL="914400" marR="0" rtl="0" algn="l">
              <a:lnSpc>
                <a:spcPct val="100000"/>
              </a:lnSpc>
              <a:spcBef>
                <a:spcPts val="0"/>
              </a:spcBef>
              <a:spcAft>
                <a:spcPts val="1000"/>
              </a:spcAft>
              <a:buClr>
                <a:schemeClr val="dk1"/>
              </a:buClr>
              <a:buSzPct val="100000"/>
              <a:buFont typeface="Droid Sans"/>
              <a:buChar char="○"/>
            </a:pPr>
            <a:r>
              <a:rPr lang="en-US" sz="3000">
                <a:solidFill>
                  <a:schemeClr val="dk1"/>
                </a:solidFill>
                <a:latin typeface="Droid Sans"/>
                <a:ea typeface="Droid Sans"/>
                <a:cs typeface="Droid Sans"/>
                <a:sym typeface="Droid Sans"/>
              </a:rPr>
              <a:t>Improve our teaching</a:t>
            </a:r>
          </a:p>
        </p:txBody>
      </p:sp>
      <p:sp>
        <p:nvSpPr>
          <p:cNvPr id="107" name="Shape 107"/>
          <p:cNvSpPr txBox="1"/>
          <p:nvPr>
            <p:ph idx="12" type="sldNum"/>
          </p:nvPr>
        </p:nvSpPr>
        <p:spPr>
          <a:xfrm>
            <a:off x="9906771" y="6854071"/>
            <a:ext cx="641700" cy="578400"/>
          </a:xfrm>
          <a:prstGeom prst="rect">
            <a:avLst/>
          </a:prstGeom>
        </p:spPr>
        <p:txBody>
          <a:bodyPr anchorCtr="0" anchor="ctr" bIns="116050" lIns="116050" rIns="116050" tIns="116050">
            <a:noAutofit/>
          </a:bodyPr>
          <a:lstStyle/>
          <a:p>
            <a:pPr lvl="0">
              <a:spcBef>
                <a:spcPts val="0"/>
              </a:spcBef>
              <a:buNone/>
            </a:pPr>
            <a:fld id="{00000000-1234-1234-1234-123412341234}" type="slidenum">
              <a:rPr lang="en-US"/>
              <a:t>‹#›</a:t>
            </a:fld>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0" st="0"/>
                                            </p:txEl>
                                          </p:spTgt>
                                        </p:tgtEl>
                                        <p:attrNameLst>
                                          <p:attrName>style.visibility</p:attrName>
                                        </p:attrNameLst>
                                      </p:cBhvr>
                                      <p:to>
                                        <p:strVal val="visible"/>
                                      </p:to>
                                    </p:set>
                                    <p:animEffect filter="fade" transition="in">
                                      <p:cBhvr>
                                        <p:cTn dur="1000"/>
                                        <p:tgtEl>
                                          <p:spTgt spid="10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1" st="1"/>
                                            </p:txEl>
                                          </p:spTgt>
                                        </p:tgtEl>
                                        <p:attrNameLst>
                                          <p:attrName>style.visibility</p:attrName>
                                        </p:attrNameLst>
                                      </p:cBhvr>
                                      <p:to>
                                        <p:strVal val="visible"/>
                                      </p:to>
                                    </p:set>
                                    <p:animEffect filter="fade" transition="in">
                                      <p:cBhvr>
                                        <p:cTn dur="1000"/>
                                        <p:tgtEl>
                                          <p:spTgt spid="10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2" st="2"/>
                                            </p:txEl>
                                          </p:spTgt>
                                        </p:tgtEl>
                                        <p:attrNameLst>
                                          <p:attrName>style.visibility</p:attrName>
                                        </p:attrNameLst>
                                      </p:cBhvr>
                                      <p:to>
                                        <p:strVal val="visible"/>
                                      </p:to>
                                    </p:set>
                                    <p:animEffect filter="fade" transition="in">
                                      <p:cBhvr>
                                        <p:cTn dur="1000"/>
                                        <p:tgtEl>
                                          <p:spTgt spid="10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3" st="3"/>
                                            </p:txEl>
                                          </p:spTgt>
                                        </p:tgtEl>
                                        <p:attrNameLst>
                                          <p:attrName>style.visibility</p:attrName>
                                        </p:attrNameLst>
                                      </p:cBhvr>
                                      <p:to>
                                        <p:strVal val="visible"/>
                                      </p:to>
                                    </p:set>
                                    <p:animEffect filter="fade" transition="in">
                                      <p:cBhvr>
                                        <p:cTn dur="1000"/>
                                        <p:tgtEl>
                                          <p:spTgt spid="10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4" st="4"/>
                                            </p:txEl>
                                          </p:spTgt>
                                        </p:tgtEl>
                                        <p:attrNameLst>
                                          <p:attrName>style.visibility</p:attrName>
                                        </p:attrNameLst>
                                      </p:cBhvr>
                                      <p:to>
                                        <p:strVal val="visible"/>
                                      </p:to>
                                    </p:set>
                                    <p:animEffect filter="fade" transition="in">
                                      <p:cBhvr>
                                        <p:cTn dur="1000"/>
                                        <p:tgtEl>
                                          <p:spTgt spid="10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5" st="5"/>
                                            </p:txEl>
                                          </p:spTgt>
                                        </p:tgtEl>
                                        <p:attrNameLst>
                                          <p:attrName>style.visibility</p:attrName>
                                        </p:attrNameLst>
                                      </p:cBhvr>
                                      <p:to>
                                        <p:strVal val="visible"/>
                                      </p:to>
                                    </p:set>
                                    <p:animEffect filter="fade" transition="in">
                                      <p:cBhvr>
                                        <p:cTn dur="1000"/>
                                        <p:tgtEl>
                                          <p:spTgt spid="10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6" st="6"/>
                                            </p:txEl>
                                          </p:spTgt>
                                        </p:tgtEl>
                                        <p:attrNameLst>
                                          <p:attrName>style.visibility</p:attrName>
                                        </p:attrNameLst>
                                      </p:cBhvr>
                                      <p:to>
                                        <p:strVal val="visible"/>
                                      </p:to>
                                    </p:set>
                                    <p:animEffect filter="fade" transition="in">
                                      <p:cBhvr>
                                        <p:cTn dur="1000"/>
                                        <p:tgtEl>
                                          <p:spTgt spid="106">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